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42" r:id="rId5"/>
    <p:sldId id="383" r:id="rId6"/>
    <p:sldId id="359" r:id="rId7"/>
    <p:sldId id="373" r:id="rId8"/>
    <p:sldId id="374" r:id="rId9"/>
    <p:sldId id="375" r:id="rId10"/>
    <p:sldId id="365" r:id="rId11"/>
    <p:sldId id="382" r:id="rId12"/>
    <p:sldId id="377" r:id="rId13"/>
    <p:sldId id="376" r:id="rId14"/>
    <p:sldId id="378" r:id="rId15"/>
    <p:sldId id="372" r:id="rId16"/>
  </p:sldIdLst>
  <p:sldSz cx="12192000" cy="6858000"/>
  <p:notesSz cx="6858000" cy="9144000"/>
  <p:defaultTex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3FBFE"/>
    <a:srgbClr val="000000"/>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showGuides="1">
      <p:cViewPr varScale="1">
        <p:scale>
          <a:sx n="84" d="100"/>
          <a:sy n="84" d="100"/>
        </p:scale>
        <p:origin x="658" y="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87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131C3-BF71-47ED-8429-124D9AB5C7C4}"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28EDC5CF-ECD5-4E6B-A88E-86E4690D27E2}">
      <dgm:prSet/>
      <dgm:spPr/>
      <dgm:t>
        <a:bodyPr/>
        <a:lstStyle/>
        <a:p>
          <a:r>
            <a:rPr lang="en-US" dirty="0">
              <a:solidFill>
                <a:schemeClr val="tx1"/>
              </a:solidFill>
            </a:rPr>
            <a:t>Empathy: Clearly defined personas and responses to user challenges</a:t>
          </a:r>
        </a:p>
      </dgm:t>
    </dgm:pt>
    <dgm:pt modelId="{7E3B756C-8321-4DAD-AD7B-D55EF5ABF8DE}" type="parTrans" cxnId="{8D576B69-83E9-4443-838E-77D7A140021E}">
      <dgm:prSet/>
      <dgm:spPr/>
      <dgm:t>
        <a:bodyPr/>
        <a:lstStyle/>
        <a:p>
          <a:endParaRPr lang="en-US"/>
        </a:p>
      </dgm:t>
    </dgm:pt>
    <dgm:pt modelId="{2BFB0E54-72D0-4745-9C85-B1F1834E1F0A}" type="sibTrans" cxnId="{8D576B69-83E9-4443-838E-77D7A140021E}">
      <dgm:prSet/>
      <dgm:spPr/>
      <dgm:t>
        <a:bodyPr/>
        <a:lstStyle/>
        <a:p>
          <a:endParaRPr lang="en-US"/>
        </a:p>
      </dgm:t>
    </dgm:pt>
    <dgm:pt modelId="{84D5919B-370F-4B9E-A9CC-0D52645D467C}">
      <dgm:prSet/>
      <dgm:spPr/>
      <dgm:t>
        <a:bodyPr/>
        <a:lstStyle/>
        <a:p>
          <a:r>
            <a:rPr lang="en-US" dirty="0">
              <a:solidFill>
                <a:schemeClr val="tx1"/>
              </a:solidFill>
            </a:rPr>
            <a:t>Define: Problems identified (handling information, time management, personalization) and possible solutions outlined.</a:t>
          </a:r>
        </a:p>
      </dgm:t>
    </dgm:pt>
    <dgm:pt modelId="{BDE2F9B2-2620-48B9-AC78-FC2D3D4CE937}" type="parTrans" cxnId="{BCBB2BFB-E3DB-4488-AF7F-AB5DDB33CEE1}">
      <dgm:prSet/>
      <dgm:spPr/>
      <dgm:t>
        <a:bodyPr/>
        <a:lstStyle/>
        <a:p>
          <a:endParaRPr lang="en-US"/>
        </a:p>
      </dgm:t>
    </dgm:pt>
    <dgm:pt modelId="{827CA162-6129-4A87-B537-35E7194931E8}" type="sibTrans" cxnId="{BCBB2BFB-E3DB-4488-AF7F-AB5DDB33CEE1}">
      <dgm:prSet/>
      <dgm:spPr/>
      <dgm:t>
        <a:bodyPr/>
        <a:lstStyle/>
        <a:p>
          <a:endParaRPr lang="en-US"/>
        </a:p>
      </dgm:t>
    </dgm:pt>
    <dgm:pt modelId="{4C942592-19BB-4D1E-A9DF-A726E2C7932D}">
      <dgm:prSet/>
      <dgm:spPr/>
      <dgm:t>
        <a:bodyPr/>
        <a:lstStyle/>
        <a:p>
          <a:r>
            <a:rPr lang="en-US" dirty="0"/>
            <a:t>Ideate: Brainstorming process with diverse ideas listed and top ideas selected for exploration</a:t>
          </a:r>
        </a:p>
      </dgm:t>
    </dgm:pt>
    <dgm:pt modelId="{23D7E0F3-EC15-4C8A-B6CA-AB749102FC17}" type="parTrans" cxnId="{0FE35790-8132-44FA-8DEB-CEB53C0F6D94}">
      <dgm:prSet/>
      <dgm:spPr/>
      <dgm:t>
        <a:bodyPr/>
        <a:lstStyle/>
        <a:p>
          <a:endParaRPr lang="en-US"/>
        </a:p>
      </dgm:t>
    </dgm:pt>
    <dgm:pt modelId="{31EFB17C-2010-45E2-BCD9-4159EE3A5364}" type="sibTrans" cxnId="{0FE35790-8132-44FA-8DEB-CEB53C0F6D94}">
      <dgm:prSet/>
      <dgm:spPr/>
      <dgm:t>
        <a:bodyPr/>
        <a:lstStyle/>
        <a:p>
          <a:endParaRPr lang="en-US"/>
        </a:p>
      </dgm:t>
    </dgm:pt>
    <dgm:pt modelId="{71CA3CCC-E5CD-46E5-9F14-09FB0BC9E366}">
      <dgm:prSet/>
      <dgm:spPr/>
      <dgm:t>
        <a:bodyPr/>
        <a:lstStyle/>
        <a:p>
          <a:r>
            <a:rPr lang="en-US"/>
            <a:t>Prototype: A platform named "GeneratElite" is described with features such as study plans, image searches, and translation assistance</a:t>
          </a:r>
        </a:p>
      </dgm:t>
    </dgm:pt>
    <dgm:pt modelId="{3CE6336F-BC65-460B-ACF6-0228582A77B1}" type="parTrans" cxnId="{C8601E95-8AAD-4AB3-BFAD-67911F8EFE92}">
      <dgm:prSet/>
      <dgm:spPr/>
      <dgm:t>
        <a:bodyPr/>
        <a:lstStyle/>
        <a:p>
          <a:endParaRPr lang="en-US"/>
        </a:p>
      </dgm:t>
    </dgm:pt>
    <dgm:pt modelId="{5236377D-D7F1-4199-A04F-1A994C1B456D}" type="sibTrans" cxnId="{C8601E95-8AAD-4AB3-BFAD-67911F8EFE92}">
      <dgm:prSet/>
      <dgm:spPr/>
      <dgm:t>
        <a:bodyPr/>
        <a:lstStyle/>
        <a:p>
          <a:endParaRPr lang="en-US"/>
        </a:p>
      </dgm:t>
    </dgm:pt>
    <dgm:pt modelId="{8BCE4C0A-984E-410E-89C7-C3D544EF71F8}">
      <dgm:prSet/>
      <dgm:spPr/>
      <dgm:t>
        <a:bodyPr/>
        <a:lstStyle/>
        <a:p>
          <a:r>
            <a:rPr lang="en-US" dirty="0"/>
            <a:t>Test: Testing methods for UI, functionality, and system performance are detailed, ensuring a thorough evaluation.</a:t>
          </a:r>
        </a:p>
      </dgm:t>
    </dgm:pt>
    <dgm:pt modelId="{E81F557A-2C96-40FB-93E9-D92978121B3B}" type="parTrans" cxnId="{08EF3BC8-8825-49A6-BA41-807CE726C7AE}">
      <dgm:prSet/>
      <dgm:spPr/>
      <dgm:t>
        <a:bodyPr/>
        <a:lstStyle/>
        <a:p>
          <a:endParaRPr lang="en-US"/>
        </a:p>
      </dgm:t>
    </dgm:pt>
    <dgm:pt modelId="{D26805CC-74DE-4F29-ACE8-2B43C6B4D584}" type="sibTrans" cxnId="{08EF3BC8-8825-49A6-BA41-807CE726C7AE}">
      <dgm:prSet/>
      <dgm:spPr/>
      <dgm:t>
        <a:bodyPr/>
        <a:lstStyle/>
        <a:p>
          <a:endParaRPr lang="en-US"/>
        </a:p>
      </dgm:t>
    </dgm:pt>
    <dgm:pt modelId="{7453781F-CD6C-4336-9672-7972E91868A8}" type="pres">
      <dgm:prSet presAssocID="{0C5131C3-BF71-47ED-8429-124D9AB5C7C4}" presName="outerComposite" presStyleCnt="0">
        <dgm:presLayoutVars>
          <dgm:chMax val="5"/>
          <dgm:dir/>
          <dgm:resizeHandles val="exact"/>
        </dgm:presLayoutVars>
      </dgm:prSet>
      <dgm:spPr/>
    </dgm:pt>
    <dgm:pt modelId="{F8B22DDB-B671-4731-ABB1-FC8029F330B7}" type="pres">
      <dgm:prSet presAssocID="{0C5131C3-BF71-47ED-8429-124D9AB5C7C4}" presName="dummyMaxCanvas" presStyleCnt="0">
        <dgm:presLayoutVars/>
      </dgm:prSet>
      <dgm:spPr/>
    </dgm:pt>
    <dgm:pt modelId="{FDF50BB5-77BE-4E75-9E8F-4015DC923119}" type="pres">
      <dgm:prSet presAssocID="{0C5131C3-BF71-47ED-8429-124D9AB5C7C4}" presName="FiveNodes_1" presStyleLbl="node1" presStyleIdx="0" presStyleCnt="5" custLinFactNeighborX="-11857" custLinFactNeighborY="-78868">
        <dgm:presLayoutVars>
          <dgm:bulletEnabled val="1"/>
        </dgm:presLayoutVars>
      </dgm:prSet>
      <dgm:spPr/>
    </dgm:pt>
    <dgm:pt modelId="{005CE6E6-B2E2-4B55-9F7B-DDC5AC36B001}" type="pres">
      <dgm:prSet presAssocID="{0C5131C3-BF71-47ED-8429-124D9AB5C7C4}" presName="FiveNodes_2" presStyleLbl="node1" presStyleIdx="1" presStyleCnt="5" custLinFactNeighborX="339">
        <dgm:presLayoutVars>
          <dgm:bulletEnabled val="1"/>
        </dgm:presLayoutVars>
      </dgm:prSet>
      <dgm:spPr/>
    </dgm:pt>
    <dgm:pt modelId="{403C5F13-FD16-479E-92FF-5158451EBB8F}" type="pres">
      <dgm:prSet presAssocID="{0C5131C3-BF71-47ED-8429-124D9AB5C7C4}" presName="FiveNodes_3" presStyleLbl="node1" presStyleIdx="2" presStyleCnt="5">
        <dgm:presLayoutVars>
          <dgm:bulletEnabled val="1"/>
        </dgm:presLayoutVars>
      </dgm:prSet>
      <dgm:spPr/>
    </dgm:pt>
    <dgm:pt modelId="{CB52AABB-FE2B-49A3-9CC7-0BCEAC2E9931}" type="pres">
      <dgm:prSet presAssocID="{0C5131C3-BF71-47ED-8429-124D9AB5C7C4}" presName="FiveNodes_4" presStyleLbl="node1" presStyleIdx="3" presStyleCnt="5">
        <dgm:presLayoutVars>
          <dgm:bulletEnabled val="1"/>
        </dgm:presLayoutVars>
      </dgm:prSet>
      <dgm:spPr/>
    </dgm:pt>
    <dgm:pt modelId="{486FFB4F-001B-497A-8576-FD1FE6C1727E}" type="pres">
      <dgm:prSet presAssocID="{0C5131C3-BF71-47ED-8429-124D9AB5C7C4}" presName="FiveNodes_5" presStyleLbl="node1" presStyleIdx="4" presStyleCnt="5">
        <dgm:presLayoutVars>
          <dgm:bulletEnabled val="1"/>
        </dgm:presLayoutVars>
      </dgm:prSet>
      <dgm:spPr/>
    </dgm:pt>
    <dgm:pt modelId="{8136DF60-9851-4AB3-AD22-FCF95F09ED1B}" type="pres">
      <dgm:prSet presAssocID="{0C5131C3-BF71-47ED-8429-124D9AB5C7C4}" presName="FiveConn_1-2" presStyleLbl="fgAccFollowNode1" presStyleIdx="0" presStyleCnt="4">
        <dgm:presLayoutVars>
          <dgm:bulletEnabled val="1"/>
        </dgm:presLayoutVars>
      </dgm:prSet>
      <dgm:spPr/>
    </dgm:pt>
    <dgm:pt modelId="{EB200B0B-C20F-43F1-B51D-04BF012D2308}" type="pres">
      <dgm:prSet presAssocID="{0C5131C3-BF71-47ED-8429-124D9AB5C7C4}" presName="FiveConn_2-3" presStyleLbl="fgAccFollowNode1" presStyleIdx="1" presStyleCnt="4">
        <dgm:presLayoutVars>
          <dgm:bulletEnabled val="1"/>
        </dgm:presLayoutVars>
      </dgm:prSet>
      <dgm:spPr/>
    </dgm:pt>
    <dgm:pt modelId="{CC1CBDED-99FF-44DE-881B-15D53AFD45E6}" type="pres">
      <dgm:prSet presAssocID="{0C5131C3-BF71-47ED-8429-124D9AB5C7C4}" presName="FiveConn_3-4" presStyleLbl="fgAccFollowNode1" presStyleIdx="2" presStyleCnt="4">
        <dgm:presLayoutVars>
          <dgm:bulletEnabled val="1"/>
        </dgm:presLayoutVars>
      </dgm:prSet>
      <dgm:spPr/>
    </dgm:pt>
    <dgm:pt modelId="{4C023FA9-FDD4-4D67-AFC6-D516E61B45D6}" type="pres">
      <dgm:prSet presAssocID="{0C5131C3-BF71-47ED-8429-124D9AB5C7C4}" presName="FiveConn_4-5" presStyleLbl="fgAccFollowNode1" presStyleIdx="3" presStyleCnt="4">
        <dgm:presLayoutVars>
          <dgm:bulletEnabled val="1"/>
        </dgm:presLayoutVars>
      </dgm:prSet>
      <dgm:spPr/>
    </dgm:pt>
    <dgm:pt modelId="{18C691E3-8C1F-4848-A468-EC07731BBD50}" type="pres">
      <dgm:prSet presAssocID="{0C5131C3-BF71-47ED-8429-124D9AB5C7C4}" presName="FiveNodes_1_text" presStyleLbl="node1" presStyleIdx="4" presStyleCnt="5">
        <dgm:presLayoutVars>
          <dgm:bulletEnabled val="1"/>
        </dgm:presLayoutVars>
      </dgm:prSet>
      <dgm:spPr/>
    </dgm:pt>
    <dgm:pt modelId="{E0946A29-58A3-4FC8-B04F-F4DFB211D5CB}" type="pres">
      <dgm:prSet presAssocID="{0C5131C3-BF71-47ED-8429-124D9AB5C7C4}" presName="FiveNodes_2_text" presStyleLbl="node1" presStyleIdx="4" presStyleCnt="5">
        <dgm:presLayoutVars>
          <dgm:bulletEnabled val="1"/>
        </dgm:presLayoutVars>
      </dgm:prSet>
      <dgm:spPr/>
    </dgm:pt>
    <dgm:pt modelId="{86BB9372-036F-41B5-90EA-A79FDE2A39EE}" type="pres">
      <dgm:prSet presAssocID="{0C5131C3-BF71-47ED-8429-124D9AB5C7C4}" presName="FiveNodes_3_text" presStyleLbl="node1" presStyleIdx="4" presStyleCnt="5">
        <dgm:presLayoutVars>
          <dgm:bulletEnabled val="1"/>
        </dgm:presLayoutVars>
      </dgm:prSet>
      <dgm:spPr/>
    </dgm:pt>
    <dgm:pt modelId="{35E13BFF-3BB3-4AF0-A1C0-545A07D5BFDF}" type="pres">
      <dgm:prSet presAssocID="{0C5131C3-BF71-47ED-8429-124D9AB5C7C4}" presName="FiveNodes_4_text" presStyleLbl="node1" presStyleIdx="4" presStyleCnt="5">
        <dgm:presLayoutVars>
          <dgm:bulletEnabled val="1"/>
        </dgm:presLayoutVars>
      </dgm:prSet>
      <dgm:spPr/>
    </dgm:pt>
    <dgm:pt modelId="{6240DA2F-5A7B-471C-8E4D-E684A1483208}" type="pres">
      <dgm:prSet presAssocID="{0C5131C3-BF71-47ED-8429-124D9AB5C7C4}" presName="FiveNodes_5_text" presStyleLbl="node1" presStyleIdx="4" presStyleCnt="5">
        <dgm:presLayoutVars>
          <dgm:bulletEnabled val="1"/>
        </dgm:presLayoutVars>
      </dgm:prSet>
      <dgm:spPr/>
    </dgm:pt>
  </dgm:ptLst>
  <dgm:cxnLst>
    <dgm:cxn modelId="{A3327C00-4329-4C2E-80E0-969869A918C7}" type="presOf" srcId="{4C942592-19BB-4D1E-A9DF-A726E2C7932D}" destId="{86BB9372-036F-41B5-90EA-A79FDE2A39EE}" srcOrd="1" destOrd="0" presId="urn:microsoft.com/office/officeart/2005/8/layout/vProcess5"/>
    <dgm:cxn modelId="{15CBCD0A-DDC8-4F84-9837-EAEBB3BEE4BB}" type="presOf" srcId="{31EFB17C-2010-45E2-BCD9-4159EE3A5364}" destId="{CC1CBDED-99FF-44DE-881B-15D53AFD45E6}" srcOrd="0" destOrd="0" presId="urn:microsoft.com/office/officeart/2005/8/layout/vProcess5"/>
    <dgm:cxn modelId="{C7474D2A-DA2C-4823-ADC0-DEC302E1EDCC}" type="presOf" srcId="{84D5919B-370F-4B9E-A9CC-0D52645D467C}" destId="{E0946A29-58A3-4FC8-B04F-F4DFB211D5CB}" srcOrd="1" destOrd="0" presId="urn:microsoft.com/office/officeart/2005/8/layout/vProcess5"/>
    <dgm:cxn modelId="{25561765-5A4A-4CA2-A8B7-D1E9F0633845}" type="presOf" srcId="{8BCE4C0A-984E-410E-89C7-C3D544EF71F8}" destId="{486FFB4F-001B-497A-8576-FD1FE6C1727E}" srcOrd="0" destOrd="0" presId="urn:microsoft.com/office/officeart/2005/8/layout/vProcess5"/>
    <dgm:cxn modelId="{313FC068-EA78-4A74-B668-482C25F07A44}" type="presOf" srcId="{4C942592-19BB-4D1E-A9DF-A726E2C7932D}" destId="{403C5F13-FD16-479E-92FF-5158451EBB8F}" srcOrd="0" destOrd="0" presId="urn:microsoft.com/office/officeart/2005/8/layout/vProcess5"/>
    <dgm:cxn modelId="{8D576B69-83E9-4443-838E-77D7A140021E}" srcId="{0C5131C3-BF71-47ED-8429-124D9AB5C7C4}" destId="{28EDC5CF-ECD5-4E6B-A88E-86E4690D27E2}" srcOrd="0" destOrd="0" parTransId="{7E3B756C-8321-4DAD-AD7B-D55EF5ABF8DE}" sibTransId="{2BFB0E54-72D0-4745-9C85-B1F1834E1F0A}"/>
    <dgm:cxn modelId="{C2DA536D-1892-4F63-83BF-7AE5A32BFE76}" type="presOf" srcId="{84D5919B-370F-4B9E-A9CC-0D52645D467C}" destId="{005CE6E6-B2E2-4B55-9F7B-DDC5AC36B001}" srcOrd="0" destOrd="0" presId="urn:microsoft.com/office/officeart/2005/8/layout/vProcess5"/>
    <dgm:cxn modelId="{E9C3BD8F-E6D0-4C97-B9D5-1C096622678C}" type="presOf" srcId="{28EDC5CF-ECD5-4E6B-A88E-86E4690D27E2}" destId="{FDF50BB5-77BE-4E75-9E8F-4015DC923119}" srcOrd="0" destOrd="0" presId="urn:microsoft.com/office/officeart/2005/8/layout/vProcess5"/>
    <dgm:cxn modelId="{0FE35790-8132-44FA-8DEB-CEB53C0F6D94}" srcId="{0C5131C3-BF71-47ED-8429-124D9AB5C7C4}" destId="{4C942592-19BB-4D1E-A9DF-A726E2C7932D}" srcOrd="2" destOrd="0" parTransId="{23D7E0F3-EC15-4C8A-B6CA-AB749102FC17}" sibTransId="{31EFB17C-2010-45E2-BCD9-4159EE3A5364}"/>
    <dgm:cxn modelId="{C8601E95-8AAD-4AB3-BFAD-67911F8EFE92}" srcId="{0C5131C3-BF71-47ED-8429-124D9AB5C7C4}" destId="{71CA3CCC-E5CD-46E5-9F14-09FB0BC9E366}" srcOrd="3" destOrd="0" parTransId="{3CE6336F-BC65-460B-ACF6-0228582A77B1}" sibTransId="{5236377D-D7F1-4199-A04F-1A994C1B456D}"/>
    <dgm:cxn modelId="{0F9F3296-702E-4555-83C1-226D230A0E79}" type="presOf" srcId="{71CA3CCC-E5CD-46E5-9F14-09FB0BC9E366}" destId="{CB52AABB-FE2B-49A3-9CC7-0BCEAC2E9931}" srcOrd="0" destOrd="0" presId="urn:microsoft.com/office/officeart/2005/8/layout/vProcess5"/>
    <dgm:cxn modelId="{D857E4A4-887B-4B75-9D44-1AA19566F2B0}" type="presOf" srcId="{28EDC5CF-ECD5-4E6B-A88E-86E4690D27E2}" destId="{18C691E3-8C1F-4848-A468-EC07731BBD50}" srcOrd="1" destOrd="0" presId="urn:microsoft.com/office/officeart/2005/8/layout/vProcess5"/>
    <dgm:cxn modelId="{63FD32AD-D527-4DDA-BC38-3D470B038BD9}" type="presOf" srcId="{71CA3CCC-E5CD-46E5-9F14-09FB0BC9E366}" destId="{35E13BFF-3BB3-4AF0-A1C0-545A07D5BFDF}" srcOrd="1" destOrd="0" presId="urn:microsoft.com/office/officeart/2005/8/layout/vProcess5"/>
    <dgm:cxn modelId="{08EF3BC8-8825-49A6-BA41-807CE726C7AE}" srcId="{0C5131C3-BF71-47ED-8429-124D9AB5C7C4}" destId="{8BCE4C0A-984E-410E-89C7-C3D544EF71F8}" srcOrd="4" destOrd="0" parTransId="{E81F557A-2C96-40FB-93E9-D92978121B3B}" sibTransId="{D26805CC-74DE-4F29-ACE8-2B43C6B4D584}"/>
    <dgm:cxn modelId="{BC224AD5-57FF-4A89-BBE3-828CFF9990E8}" type="presOf" srcId="{8BCE4C0A-984E-410E-89C7-C3D544EF71F8}" destId="{6240DA2F-5A7B-471C-8E4D-E684A1483208}" srcOrd="1" destOrd="0" presId="urn:microsoft.com/office/officeart/2005/8/layout/vProcess5"/>
    <dgm:cxn modelId="{EAA1FCE7-73CF-4C80-B3EA-B327A0C5F25C}" type="presOf" srcId="{2BFB0E54-72D0-4745-9C85-B1F1834E1F0A}" destId="{8136DF60-9851-4AB3-AD22-FCF95F09ED1B}" srcOrd="0" destOrd="0" presId="urn:microsoft.com/office/officeart/2005/8/layout/vProcess5"/>
    <dgm:cxn modelId="{AC8583E9-4F1E-49FD-861A-ACEAF3803168}" type="presOf" srcId="{5236377D-D7F1-4199-A04F-1A994C1B456D}" destId="{4C023FA9-FDD4-4D67-AFC6-D516E61B45D6}" srcOrd="0" destOrd="0" presId="urn:microsoft.com/office/officeart/2005/8/layout/vProcess5"/>
    <dgm:cxn modelId="{48E66CF3-89DF-4C65-9ABD-A48CD0B7E74F}" type="presOf" srcId="{827CA162-6129-4A87-B537-35E7194931E8}" destId="{EB200B0B-C20F-43F1-B51D-04BF012D2308}" srcOrd="0" destOrd="0" presId="urn:microsoft.com/office/officeart/2005/8/layout/vProcess5"/>
    <dgm:cxn modelId="{E06C6DF8-8F06-4B31-9097-BD504EDD2B4A}" type="presOf" srcId="{0C5131C3-BF71-47ED-8429-124D9AB5C7C4}" destId="{7453781F-CD6C-4336-9672-7972E91868A8}" srcOrd="0" destOrd="0" presId="urn:microsoft.com/office/officeart/2005/8/layout/vProcess5"/>
    <dgm:cxn modelId="{BCBB2BFB-E3DB-4488-AF7F-AB5DDB33CEE1}" srcId="{0C5131C3-BF71-47ED-8429-124D9AB5C7C4}" destId="{84D5919B-370F-4B9E-A9CC-0D52645D467C}" srcOrd="1" destOrd="0" parTransId="{BDE2F9B2-2620-48B9-AC78-FC2D3D4CE937}" sibTransId="{827CA162-6129-4A87-B537-35E7194931E8}"/>
    <dgm:cxn modelId="{84C28DCB-4907-4F1E-9E04-57886DD3AA58}" type="presParOf" srcId="{7453781F-CD6C-4336-9672-7972E91868A8}" destId="{F8B22DDB-B671-4731-ABB1-FC8029F330B7}" srcOrd="0" destOrd="0" presId="urn:microsoft.com/office/officeart/2005/8/layout/vProcess5"/>
    <dgm:cxn modelId="{95D903E9-3671-4FA0-81B2-2F6F7D11172D}" type="presParOf" srcId="{7453781F-CD6C-4336-9672-7972E91868A8}" destId="{FDF50BB5-77BE-4E75-9E8F-4015DC923119}" srcOrd="1" destOrd="0" presId="urn:microsoft.com/office/officeart/2005/8/layout/vProcess5"/>
    <dgm:cxn modelId="{A03CE6EC-AE20-43B7-A53D-46AA569D0A20}" type="presParOf" srcId="{7453781F-CD6C-4336-9672-7972E91868A8}" destId="{005CE6E6-B2E2-4B55-9F7B-DDC5AC36B001}" srcOrd="2" destOrd="0" presId="urn:microsoft.com/office/officeart/2005/8/layout/vProcess5"/>
    <dgm:cxn modelId="{1E5429B8-E554-4A18-BBE4-170CAA93EEFD}" type="presParOf" srcId="{7453781F-CD6C-4336-9672-7972E91868A8}" destId="{403C5F13-FD16-479E-92FF-5158451EBB8F}" srcOrd="3" destOrd="0" presId="urn:microsoft.com/office/officeart/2005/8/layout/vProcess5"/>
    <dgm:cxn modelId="{26543F21-C7A5-4BC7-9E05-6D19B1D5AF64}" type="presParOf" srcId="{7453781F-CD6C-4336-9672-7972E91868A8}" destId="{CB52AABB-FE2B-49A3-9CC7-0BCEAC2E9931}" srcOrd="4" destOrd="0" presId="urn:microsoft.com/office/officeart/2005/8/layout/vProcess5"/>
    <dgm:cxn modelId="{CC11F1C9-A8D6-42A0-B5E2-BB7C0777D870}" type="presParOf" srcId="{7453781F-CD6C-4336-9672-7972E91868A8}" destId="{486FFB4F-001B-497A-8576-FD1FE6C1727E}" srcOrd="5" destOrd="0" presId="urn:microsoft.com/office/officeart/2005/8/layout/vProcess5"/>
    <dgm:cxn modelId="{E88266CE-37E8-4F80-AF74-DDADAFCFFA85}" type="presParOf" srcId="{7453781F-CD6C-4336-9672-7972E91868A8}" destId="{8136DF60-9851-4AB3-AD22-FCF95F09ED1B}" srcOrd="6" destOrd="0" presId="urn:microsoft.com/office/officeart/2005/8/layout/vProcess5"/>
    <dgm:cxn modelId="{CE642A13-DA5A-449C-B423-F2F0C2046CCD}" type="presParOf" srcId="{7453781F-CD6C-4336-9672-7972E91868A8}" destId="{EB200B0B-C20F-43F1-B51D-04BF012D2308}" srcOrd="7" destOrd="0" presId="urn:microsoft.com/office/officeart/2005/8/layout/vProcess5"/>
    <dgm:cxn modelId="{5B5A90D3-7487-4B22-8724-B5B379336102}" type="presParOf" srcId="{7453781F-CD6C-4336-9672-7972E91868A8}" destId="{CC1CBDED-99FF-44DE-881B-15D53AFD45E6}" srcOrd="8" destOrd="0" presId="urn:microsoft.com/office/officeart/2005/8/layout/vProcess5"/>
    <dgm:cxn modelId="{DB8F5947-D8A2-419E-8E5E-5A40B9814DC2}" type="presParOf" srcId="{7453781F-CD6C-4336-9672-7972E91868A8}" destId="{4C023FA9-FDD4-4D67-AFC6-D516E61B45D6}" srcOrd="9" destOrd="0" presId="urn:microsoft.com/office/officeart/2005/8/layout/vProcess5"/>
    <dgm:cxn modelId="{C4E556DC-9B6A-47C7-9804-16B88D8EF0E7}" type="presParOf" srcId="{7453781F-CD6C-4336-9672-7972E91868A8}" destId="{18C691E3-8C1F-4848-A468-EC07731BBD50}" srcOrd="10" destOrd="0" presId="urn:microsoft.com/office/officeart/2005/8/layout/vProcess5"/>
    <dgm:cxn modelId="{41D0CA59-1249-4D34-ABA4-B3ED2FAEE3E0}" type="presParOf" srcId="{7453781F-CD6C-4336-9672-7972E91868A8}" destId="{E0946A29-58A3-4FC8-B04F-F4DFB211D5CB}" srcOrd="11" destOrd="0" presId="urn:microsoft.com/office/officeart/2005/8/layout/vProcess5"/>
    <dgm:cxn modelId="{B9A6804D-3D8A-4070-8A04-3FB550D2C720}" type="presParOf" srcId="{7453781F-CD6C-4336-9672-7972E91868A8}" destId="{86BB9372-036F-41B5-90EA-A79FDE2A39EE}" srcOrd="12" destOrd="0" presId="urn:microsoft.com/office/officeart/2005/8/layout/vProcess5"/>
    <dgm:cxn modelId="{C17AD22A-A1A5-46EF-B361-05BE0AFF4624}" type="presParOf" srcId="{7453781F-CD6C-4336-9672-7972E91868A8}" destId="{35E13BFF-3BB3-4AF0-A1C0-545A07D5BFDF}" srcOrd="13" destOrd="0" presId="urn:microsoft.com/office/officeart/2005/8/layout/vProcess5"/>
    <dgm:cxn modelId="{F38BE5A4-8952-467F-B1FE-AD1857F150F4}" type="presParOf" srcId="{7453781F-CD6C-4336-9672-7972E91868A8}" destId="{6240DA2F-5A7B-471C-8E4D-E684A148320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4BA0FB-556D-42C1-8E55-FDD1F2259229}"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FB64A8B1-6688-41CF-AA61-915929173277}">
      <dgm:prSet/>
      <dgm:spPr/>
      <dgm:t>
        <a:bodyPr/>
        <a:lstStyle/>
        <a:p>
          <a:r>
            <a:rPr lang="en-US" b="1" i="0" baseline="0" dirty="0"/>
            <a:t>University Student </a:t>
          </a:r>
          <a:endParaRPr lang="en-US" dirty="0"/>
        </a:p>
      </dgm:t>
    </dgm:pt>
    <dgm:pt modelId="{52E58197-186A-4EB3-BA72-15DE00AFEE0E}" type="parTrans" cxnId="{F4F1C84A-7C15-4236-A590-CC76D4A8ECD2}">
      <dgm:prSet/>
      <dgm:spPr/>
      <dgm:t>
        <a:bodyPr/>
        <a:lstStyle/>
        <a:p>
          <a:endParaRPr lang="en-US"/>
        </a:p>
      </dgm:t>
    </dgm:pt>
    <dgm:pt modelId="{C44CE2D0-F430-4713-B606-0D0A5F64032A}" type="sibTrans" cxnId="{F4F1C84A-7C15-4236-A590-CC76D4A8ECD2}">
      <dgm:prSet/>
      <dgm:spPr/>
      <dgm:t>
        <a:bodyPr/>
        <a:lstStyle/>
        <a:p>
          <a:endParaRPr lang="en-US"/>
        </a:p>
      </dgm:t>
    </dgm:pt>
    <dgm:pt modelId="{20E2C85B-6729-4B0A-99F4-A4206C1B3B37}">
      <dgm:prSet custT="1"/>
      <dgm:spPr/>
      <dgm:t>
        <a:bodyPr/>
        <a:lstStyle/>
        <a:p>
          <a:r>
            <a:rPr lang="en-US" altLang="zh-CN" sz="1050" b="1" i="0" baseline="0" dirty="0"/>
            <a:t>Challenges: Lots of academic material, high quality writing requirements, difficult time management
AI solutions: Summary generator, writing assistant, study plan generation tool</a:t>
          </a:r>
          <a:endParaRPr lang="en-US" sz="1050" dirty="0"/>
        </a:p>
      </dgm:t>
    </dgm:pt>
    <dgm:pt modelId="{CAF2CCA4-7090-410F-A520-05579538286A}" type="parTrans" cxnId="{DE0413F8-8643-4619-8D64-574C8668D166}">
      <dgm:prSet/>
      <dgm:spPr/>
      <dgm:t>
        <a:bodyPr/>
        <a:lstStyle/>
        <a:p>
          <a:endParaRPr lang="en-US"/>
        </a:p>
      </dgm:t>
    </dgm:pt>
    <dgm:pt modelId="{FDA4A5A7-ECE5-44A4-A33A-89DDE8F041C5}" type="sibTrans" cxnId="{DE0413F8-8643-4619-8D64-574C8668D166}">
      <dgm:prSet/>
      <dgm:spPr/>
      <dgm:t>
        <a:bodyPr/>
        <a:lstStyle/>
        <a:p>
          <a:endParaRPr lang="en-US"/>
        </a:p>
      </dgm:t>
    </dgm:pt>
    <dgm:pt modelId="{BDE7A03E-1598-403C-B935-D1ECA8DAA451}">
      <dgm:prSet/>
      <dgm:spPr/>
      <dgm:t>
        <a:bodyPr/>
        <a:lstStyle/>
        <a:p>
          <a:r>
            <a:rPr lang="en-US" b="1" i="0" baseline="0" dirty="0"/>
            <a:t>Small Business Owner</a:t>
          </a:r>
          <a:endParaRPr lang="en-US" dirty="0"/>
        </a:p>
      </dgm:t>
    </dgm:pt>
    <dgm:pt modelId="{65E076A3-1386-44B6-9231-4DB54386F619}" type="parTrans" cxnId="{938FECA4-D898-4BF0-935F-7BD30A74FC22}">
      <dgm:prSet/>
      <dgm:spPr/>
      <dgm:t>
        <a:bodyPr/>
        <a:lstStyle/>
        <a:p>
          <a:endParaRPr lang="en-US"/>
        </a:p>
      </dgm:t>
    </dgm:pt>
    <dgm:pt modelId="{A2850D79-A90A-48F0-9C80-157962F22DDF}" type="sibTrans" cxnId="{938FECA4-D898-4BF0-935F-7BD30A74FC22}">
      <dgm:prSet/>
      <dgm:spPr/>
      <dgm:t>
        <a:bodyPr/>
        <a:lstStyle/>
        <a:p>
          <a:endParaRPr lang="en-US"/>
        </a:p>
      </dgm:t>
    </dgm:pt>
    <dgm:pt modelId="{41A53797-2103-4A07-B6F7-AFD02CB811DD}">
      <dgm:prSet custT="1"/>
      <dgm:spPr/>
      <dgm:t>
        <a:bodyPr/>
        <a:lstStyle/>
        <a:p>
          <a:r>
            <a:rPr lang="en-US" altLang="zh-CN" sz="1050" b="1" i="0" baseline="0" dirty="0"/>
            <a:t>Challenges: Difficulty in marketing content production, lack of technical competence
AI solutions: automated marketing assistant, user-friendly interface</a:t>
          </a:r>
          <a:endParaRPr lang="en-US" sz="1050" dirty="0"/>
        </a:p>
      </dgm:t>
    </dgm:pt>
    <dgm:pt modelId="{DB4F0E11-13EB-406A-9DAD-93C3C1F41D41}" type="parTrans" cxnId="{2805899A-A7EA-4BA8-A840-78EEA25840E7}">
      <dgm:prSet/>
      <dgm:spPr/>
      <dgm:t>
        <a:bodyPr/>
        <a:lstStyle/>
        <a:p>
          <a:endParaRPr lang="en-US"/>
        </a:p>
      </dgm:t>
    </dgm:pt>
    <dgm:pt modelId="{2335EAA5-F1FB-4925-84C0-8EEC2AD32303}" type="sibTrans" cxnId="{2805899A-A7EA-4BA8-A840-78EEA25840E7}">
      <dgm:prSet/>
      <dgm:spPr/>
      <dgm:t>
        <a:bodyPr/>
        <a:lstStyle/>
        <a:p>
          <a:endParaRPr lang="en-US"/>
        </a:p>
      </dgm:t>
    </dgm:pt>
    <dgm:pt modelId="{C7F3A47E-40FA-408F-9752-1BB8C8DFEC79}">
      <dgm:prSet/>
      <dgm:spPr/>
      <dgm:t>
        <a:bodyPr/>
        <a:lstStyle/>
        <a:p>
          <a:r>
            <a:rPr lang="en-US" b="1" i="0" baseline="0" dirty="0"/>
            <a:t>Graphic Designer</a:t>
          </a:r>
          <a:endParaRPr lang="en-US" dirty="0"/>
        </a:p>
      </dgm:t>
    </dgm:pt>
    <dgm:pt modelId="{A34D6738-1C38-4111-96D3-7645886BC817}" type="parTrans" cxnId="{13B39666-EBC3-4154-91AB-3732A1C51300}">
      <dgm:prSet/>
      <dgm:spPr/>
      <dgm:t>
        <a:bodyPr/>
        <a:lstStyle/>
        <a:p>
          <a:endParaRPr lang="en-US"/>
        </a:p>
      </dgm:t>
    </dgm:pt>
    <dgm:pt modelId="{96D78465-14F5-4DAE-AB30-F196743FBDB5}" type="sibTrans" cxnId="{13B39666-EBC3-4154-91AB-3732A1C51300}">
      <dgm:prSet/>
      <dgm:spPr/>
      <dgm:t>
        <a:bodyPr/>
        <a:lstStyle/>
        <a:p>
          <a:endParaRPr lang="en-US"/>
        </a:p>
      </dgm:t>
    </dgm:pt>
    <dgm:pt modelId="{5E18BD44-211A-4D32-86DA-849F9284F3C5}">
      <dgm:prSet custT="1"/>
      <dgm:spPr/>
      <dgm:t>
        <a:bodyPr/>
        <a:lstStyle/>
        <a:p>
          <a:r>
            <a:rPr lang="en-US" altLang="zh-CN" sz="1050" b="1" i="0" baseline="0" dirty="0"/>
            <a:t>Challenges: Design efficiency, customer compliance, repetitive tasks
AI solutions: Design suggestion generation, automated sizing</a:t>
          </a:r>
          <a:endParaRPr lang="en-US" sz="1050" dirty="0"/>
        </a:p>
      </dgm:t>
    </dgm:pt>
    <dgm:pt modelId="{2C77A263-76D1-403B-AF07-50285DB7DDB4}" type="parTrans" cxnId="{BDB38E23-5BEE-49C3-B5FF-A7A19D379769}">
      <dgm:prSet/>
      <dgm:spPr/>
      <dgm:t>
        <a:bodyPr/>
        <a:lstStyle/>
        <a:p>
          <a:endParaRPr lang="en-US"/>
        </a:p>
      </dgm:t>
    </dgm:pt>
    <dgm:pt modelId="{2F129C36-3BAD-4B07-8BEC-E175AD387251}" type="sibTrans" cxnId="{BDB38E23-5BEE-49C3-B5FF-A7A19D379769}">
      <dgm:prSet/>
      <dgm:spPr/>
      <dgm:t>
        <a:bodyPr/>
        <a:lstStyle/>
        <a:p>
          <a:endParaRPr lang="en-US"/>
        </a:p>
      </dgm:t>
    </dgm:pt>
    <dgm:pt modelId="{9D16B339-25EB-4E23-8CFC-C4FCEAA8B951}" type="pres">
      <dgm:prSet presAssocID="{124BA0FB-556D-42C1-8E55-FDD1F2259229}" presName="Name0" presStyleCnt="0">
        <dgm:presLayoutVars>
          <dgm:dir/>
          <dgm:animLvl val="lvl"/>
          <dgm:resizeHandles val="exact"/>
        </dgm:presLayoutVars>
      </dgm:prSet>
      <dgm:spPr/>
    </dgm:pt>
    <dgm:pt modelId="{369DC459-74E0-472A-B985-C186A337C8D0}" type="pres">
      <dgm:prSet presAssocID="{FB64A8B1-6688-41CF-AA61-915929173277}" presName="linNode" presStyleCnt="0"/>
      <dgm:spPr/>
    </dgm:pt>
    <dgm:pt modelId="{42151D8B-3704-4E62-B75E-FCDCE1A780A7}" type="pres">
      <dgm:prSet presAssocID="{FB64A8B1-6688-41CF-AA61-915929173277}" presName="parentText" presStyleLbl="node1" presStyleIdx="0" presStyleCnt="3">
        <dgm:presLayoutVars>
          <dgm:chMax val="1"/>
          <dgm:bulletEnabled val="1"/>
        </dgm:presLayoutVars>
      </dgm:prSet>
      <dgm:spPr/>
    </dgm:pt>
    <dgm:pt modelId="{43CD9131-0C23-4AE3-900E-BF097BA9777D}" type="pres">
      <dgm:prSet presAssocID="{FB64A8B1-6688-41CF-AA61-915929173277}" presName="descendantText" presStyleLbl="alignAccFollowNode1" presStyleIdx="0" presStyleCnt="3">
        <dgm:presLayoutVars>
          <dgm:bulletEnabled val="1"/>
        </dgm:presLayoutVars>
      </dgm:prSet>
      <dgm:spPr/>
    </dgm:pt>
    <dgm:pt modelId="{6E098C5A-D4D7-4FE0-B014-B90E313649CE}" type="pres">
      <dgm:prSet presAssocID="{C44CE2D0-F430-4713-B606-0D0A5F64032A}" presName="sp" presStyleCnt="0"/>
      <dgm:spPr/>
    </dgm:pt>
    <dgm:pt modelId="{90DAB52E-F6D0-41CA-94D7-C3551BE7F4A5}" type="pres">
      <dgm:prSet presAssocID="{BDE7A03E-1598-403C-B935-D1ECA8DAA451}" presName="linNode" presStyleCnt="0"/>
      <dgm:spPr/>
    </dgm:pt>
    <dgm:pt modelId="{6DEB4DA5-7BCF-4F1E-A440-D93AED7D23AB}" type="pres">
      <dgm:prSet presAssocID="{BDE7A03E-1598-403C-B935-D1ECA8DAA451}" presName="parentText" presStyleLbl="node1" presStyleIdx="1" presStyleCnt="3">
        <dgm:presLayoutVars>
          <dgm:chMax val="1"/>
          <dgm:bulletEnabled val="1"/>
        </dgm:presLayoutVars>
      </dgm:prSet>
      <dgm:spPr/>
    </dgm:pt>
    <dgm:pt modelId="{F9D44B44-EEC5-41FF-AE7A-DBC03ADD3BC9}" type="pres">
      <dgm:prSet presAssocID="{BDE7A03E-1598-403C-B935-D1ECA8DAA451}" presName="descendantText" presStyleLbl="alignAccFollowNode1" presStyleIdx="1" presStyleCnt="3" custLinFactNeighborX="-1339" custLinFactNeighborY="3208">
        <dgm:presLayoutVars>
          <dgm:bulletEnabled val="1"/>
        </dgm:presLayoutVars>
      </dgm:prSet>
      <dgm:spPr/>
    </dgm:pt>
    <dgm:pt modelId="{4D62986C-75C8-4ECB-83BA-09ADC89001DA}" type="pres">
      <dgm:prSet presAssocID="{A2850D79-A90A-48F0-9C80-157962F22DDF}" presName="sp" presStyleCnt="0"/>
      <dgm:spPr/>
    </dgm:pt>
    <dgm:pt modelId="{262363D4-DAE3-4926-BB1D-F9682AEB8EC2}" type="pres">
      <dgm:prSet presAssocID="{C7F3A47E-40FA-408F-9752-1BB8C8DFEC79}" presName="linNode" presStyleCnt="0"/>
      <dgm:spPr/>
    </dgm:pt>
    <dgm:pt modelId="{90790AB1-2A1F-4286-9392-1FF19BE9A800}" type="pres">
      <dgm:prSet presAssocID="{C7F3A47E-40FA-408F-9752-1BB8C8DFEC79}" presName="parentText" presStyleLbl="node1" presStyleIdx="2" presStyleCnt="3">
        <dgm:presLayoutVars>
          <dgm:chMax val="1"/>
          <dgm:bulletEnabled val="1"/>
        </dgm:presLayoutVars>
      </dgm:prSet>
      <dgm:spPr/>
    </dgm:pt>
    <dgm:pt modelId="{AE6E8413-AB52-4AD4-B035-A31E4E8B25CD}" type="pres">
      <dgm:prSet presAssocID="{C7F3A47E-40FA-408F-9752-1BB8C8DFEC79}" presName="descendantText" presStyleLbl="alignAccFollowNode1" presStyleIdx="2" presStyleCnt="3">
        <dgm:presLayoutVars>
          <dgm:bulletEnabled val="1"/>
        </dgm:presLayoutVars>
      </dgm:prSet>
      <dgm:spPr/>
    </dgm:pt>
  </dgm:ptLst>
  <dgm:cxnLst>
    <dgm:cxn modelId="{6609D319-38FF-42BD-B770-F30323E6F797}" type="presOf" srcId="{41A53797-2103-4A07-B6F7-AFD02CB811DD}" destId="{F9D44B44-EEC5-41FF-AE7A-DBC03ADD3BC9}" srcOrd="0" destOrd="0" presId="urn:microsoft.com/office/officeart/2005/8/layout/vList5"/>
    <dgm:cxn modelId="{DE007F1D-5FDE-4377-B81B-9B303742D0C1}" type="presOf" srcId="{124BA0FB-556D-42C1-8E55-FDD1F2259229}" destId="{9D16B339-25EB-4E23-8CFC-C4FCEAA8B951}" srcOrd="0" destOrd="0" presId="urn:microsoft.com/office/officeart/2005/8/layout/vList5"/>
    <dgm:cxn modelId="{BDB38E23-5BEE-49C3-B5FF-A7A19D379769}" srcId="{C7F3A47E-40FA-408F-9752-1BB8C8DFEC79}" destId="{5E18BD44-211A-4D32-86DA-849F9284F3C5}" srcOrd="0" destOrd="0" parTransId="{2C77A263-76D1-403B-AF07-50285DB7DDB4}" sibTransId="{2F129C36-3BAD-4B07-8BEC-E175AD387251}"/>
    <dgm:cxn modelId="{BE130529-4458-4CCC-AA4D-8F27510835A7}" type="presOf" srcId="{BDE7A03E-1598-403C-B935-D1ECA8DAA451}" destId="{6DEB4DA5-7BCF-4F1E-A440-D93AED7D23AB}" srcOrd="0" destOrd="0" presId="urn:microsoft.com/office/officeart/2005/8/layout/vList5"/>
    <dgm:cxn modelId="{2120652E-F791-4711-A931-6629F7679AA7}" type="presOf" srcId="{20E2C85B-6729-4B0A-99F4-A4206C1B3B37}" destId="{43CD9131-0C23-4AE3-900E-BF097BA9777D}" srcOrd="0" destOrd="0" presId="urn:microsoft.com/office/officeart/2005/8/layout/vList5"/>
    <dgm:cxn modelId="{496F3845-F2A6-4883-872F-19F54FCFFD46}" type="presOf" srcId="{5E18BD44-211A-4D32-86DA-849F9284F3C5}" destId="{AE6E8413-AB52-4AD4-B035-A31E4E8B25CD}" srcOrd="0" destOrd="0" presId="urn:microsoft.com/office/officeart/2005/8/layout/vList5"/>
    <dgm:cxn modelId="{13B39666-EBC3-4154-91AB-3732A1C51300}" srcId="{124BA0FB-556D-42C1-8E55-FDD1F2259229}" destId="{C7F3A47E-40FA-408F-9752-1BB8C8DFEC79}" srcOrd="2" destOrd="0" parTransId="{A34D6738-1C38-4111-96D3-7645886BC817}" sibTransId="{96D78465-14F5-4DAE-AB30-F196743FBDB5}"/>
    <dgm:cxn modelId="{F4F1C84A-7C15-4236-A590-CC76D4A8ECD2}" srcId="{124BA0FB-556D-42C1-8E55-FDD1F2259229}" destId="{FB64A8B1-6688-41CF-AA61-915929173277}" srcOrd="0" destOrd="0" parTransId="{52E58197-186A-4EB3-BA72-15DE00AFEE0E}" sibTransId="{C44CE2D0-F430-4713-B606-0D0A5F64032A}"/>
    <dgm:cxn modelId="{2805899A-A7EA-4BA8-A840-78EEA25840E7}" srcId="{BDE7A03E-1598-403C-B935-D1ECA8DAA451}" destId="{41A53797-2103-4A07-B6F7-AFD02CB811DD}" srcOrd="0" destOrd="0" parTransId="{DB4F0E11-13EB-406A-9DAD-93C3C1F41D41}" sibTransId="{2335EAA5-F1FB-4925-84C0-8EEC2AD32303}"/>
    <dgm:cxn modelId="{938FECA4-D898-4BF0-935F-7BD30A74FC22}" srcId="{124BA0FB-556D-42C1-8E55-FDD1F2259229}" destId="{BDE7A03E-1598-403C-B935-D1ECA8DAA451}" srcOrd="1" destOrd="0" parTransId="{65E076A3-1386-44B6-9231-4DB54386F619}" sibTransId="{A2850D79-A90A-48F0-9C80-157962F22DDF}"/>
    <dgm:cxn modelId="{2690FCAC-A3AD-4E77-B4EF-7AF6765027D7}" type="presOf" srcId="{FB64A8B1-6688-41CF-AA61-915929173277}" destId="{42151D8B-3704-4E62-B75E-FCDCE1A780A7}" srcOrd="0" destOrd="0" presId="urn:microsoft.com/office/officeart/2005/8/layout/vList5"/>
    <dgm:cxn modelId="{C3375EF2-288D-4E1A-A74A-3796AF13AD3F}" type="presOf" srcId="{C7F3A47E-40FA-408F-9752-1BB8C8DFEC79}" destId="{90790AB1-2A1F-4286-9392-1FF19BE9A800}" srcOrd="0" destOrd="0" presId="urn:microsoft.com/office/officeart/2005/8/layout/vList5"/>
    <dgm:cxn modelId="{DE0413F8-8643-4619-8D64-574C8668D166}" srcId="{FB64A8B1-6688-41CF-AA61-915929173277}" destId="{20E2C85B-6729-4B0A-99F4-A4206C1B3B37}" srcOrd="0" destOrd="0" parTransId="{CAF2CCA4-7090-410F-A520-05579538286A}" sibTransId="{FDA4A5A7-ECE5-44A4-A33A-89DDE8F041C5}"/>
    <dgm:cxn modelId="{7C0D1C65-D14E-467D-AE59-078FCF9A3B5F}" type="presParOf" srcId="{9D16B339-25EB-4E23-8CFC-C4FCEAA8B951}" destId="{369DC459-74E0-472A-B985-C186A337C8D0}" srcOrd="0" destOrd="0" presId="urn:microsoft.com/office/officeart/2005/8/layout/vList5"/>
    <dgm:cxn modelId="{ED4973CC-CE09-4A6D-A0C3-EC0E2FF60FA1}" type="presParOf" srcId="{369DC459-74E0-472A-B985-C186A337C8D0}" destId="{42151D8B-3704-4E62-B75E-FCDCE1A780A7}" srcOrd="0" destOrd="0" presId="urn:microsoft.com/office/officeart/2005/8/layout/vList5"/>
    <dgm:cxn modelId="{2C157E0F-24EC-4B06-B220-62E05E63A4AD}" type="presParOf" srcId="{369DC459-74E0-472A-B985-C186A337C8D0}" destId="{43CD9131-0C23-4AE3-900E-BF097BA9777D}" srcOrd="1" destOrd="0" presId="urn:microsoft.com/office/officeart/2005/8/layout/vList5"/>
    <dgm:cxn modelId="{1EF5373D-D5E0-4E95-8E40-2D91EE8212B5}" type="presParOf" srcId="{9D16B339-25EB-4E23-8CFC-C4FCEAA8B951}" destId="{6E098C5A-D4D7-4FE0-B014-B90E313649CE}" srcOrd="1" destOrd="0" presId="urn:microsoft.com/office/officeart/2005/8/layout/vList5"/>
    <dgm:cxn modelId="{62145434-535C-4EE7-9FBB-A96E4D07B0E4}" type="presParOf" srcId="{9D16B339-25EB-4E23-8CFC-C4FCEAA8B951}" destId="{90DAB52E-F6D0-41CA-94D7-C3551BE7F4A5}" srcOrd="2" destOrd="0" presId="urn:microsoft.com/office/officeart/2005/8/layout/vList5"/>
    <dgm:cxn modelId="{50EA8127-267A-4D1D-B1FE-C73429BD1ACC}" type="presParOf" srcId="{90DAB52E-F6D0-41CA-94D7-C3551BE7F4A5}" destId="{6DEB4DA5-7BCF-4F1E-A440-D93AED7D23AB}" srcOrd="0" destOrd="0" presId="urn:microsoft.com/office/officeart/2005/8/layout/vList5"/>
    <dgm:cxn modelId="{9F2A6689-BCB0-42EA-9352-C51AD38E713C}" type="presParOf" srcId="{90DAB52E-F6D0-41CA-94D7-C3551BE7F4A5}" destId="{F9D44B44-EEC5-41FF-AE7A-DBC03ADD3BC9}" srcOrd="1" destOrd="0" presId="urn:microsoft.com/office/officeart/2005/8/layout/vList5"/>
    <dgm:cxn modelId="{099ED94F-51F8-4B83-B3F6-AB9384AC6524}" type="presParOf" srcId="{9D16B339-25EB-4E23-8CFC-C4FCEAA8B951}" destId="{4D62986C-75C8-4ECB-83BA-09ADC89001DA}" srcOrd="3" destOrd="0" presId="urn:microsoft.com/office/officeart/2005/8/layout/vList5"/>
    <dgm:cxn modelId="{C0CD92C3-9A8B-490B-A5B6-23BE2163D209}" type="presParOf" srcId="{9D16B339-25EB-4E23-8CFC-C4FCEAA8B951}" destId="{262363D4-DAE3-4926-BB1D-F9682AEB8EC2}" srcOrd="4" destOrd="0" presId="urn:microsoft.com/office/officeart/2005/8/layout/vList5"/>
    <dgm:cxn modelId="{7F6FED65-0BB7-4E17-90FC-5D583AD09719}" type="presParOf" srcId="{262363D4-DAE3-4926-BB1D-F9682AEB8EC2}" destId="{90790AB1-2A1F-4286-9392-1FF19BE9A800}" srcOrd="0" destOrd="0" presId="urn:microsoft.com/office/officeart/2005/8/layout/vList5"/>
    <dgm:cxn modelId="{4116830B-C047-4F36-8442-1439FB70F9D5}" type="presParOf" srcId="{262363D4-DAE3-4926-BB1D-F9682AEB8EC2}" destId="{AE6E8413-AB52-4AD4-B035-A31E4E8B25C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ECE067-825E-4263-A3FA-4B0AE26FEDA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DE1707B-3004-46DC-A7D8-178DE5519B7C}">
      <dgm:prSet/>
      <dgm:spPr/>
      <dgm:t>
        <a:bodyPr/>
        <a:lstStyle/>
        <a:p>
          <a:r>
            <a:rPr lang="en-US" baseline="0"/>
            <a:t>Core issues </a:t>
          </a:r>
          <a:endParaRPr lang="en-US"/>
        </a:p>
      </dgm:t>
    </dgm:pt>
    <dgm:pt modelId="{BDE3CAA4-2B4C-4DA5-AC4B-E1A9703B3200}" type="parTrans" cxnId="{5380B940-9B51-4388-BCC0-2689C7E71770}">
      <dgm:prSet/>
      <dgm:spPr/>
      <dgm:t>
        <a:bodyPr/>
        <a:lstStyle/>
        <a:p>
          <a:endParaRPr lang="en-US"/>
        </a:p>
      </dgm:t>
    </dgm:pt>
    <dgm:pt modelId="{E9885A7A-FB48-42CB-85DE-D18FFECF67BF}" type="sibTrans" cxnId="{5380B940-9B51-4388-BCC0-2689C7E71770}">
      <dgm:prSet/>
      <dgm:spPr/>
      <dgm:t>
        <a:bodyPr/>
        <a:lstStyle/>
        <a:p>
          <a:endParaRPr lang="en-US"/>
        </a:p>
      </dgm:t>
    </dgm:pt>
    <dgm:pt modelId="{A25FBA98-9E5A-481F-B078-52234C9E9922}">
      <dgm:prSet/>
      <dgm:spPr/>
      <dgm:t>
        <a:bodyPr/>
        <a:lstStyle/>
        <a:p>
          <a:r>
            <a:rPr lang="en-US" baseline="0"/>
            <a:t>Low information processing efficiency</a:t>
          </a:r>
          <a:r>
            <a:rPr lang="zh-CN" baseline="0"/>
            <a:t>：</a:t>
          </a:r>
          <a:endParaRPr lang="en-US"/>
        </a:p>
      </dgm:t>
    </dgm:pt>
    <dgm:pt modelId="{0B63389A-4B03-46EA-9AC0-254B0EC5DDBF}" type="parTrans" cxnId="{3F626376-9A6A-4AAD-8A58-68E77D2AA78F}">
      <dgm:prSet/>
      <dgm:spPr/>
      <dgm:t>
        <a:bodyPr/>
        <a:lstStyle/>
        <a:p>
          <a:endParaRPr lang="en-US"/>
        </a:p>
      </dgm:t>
    </dgm:pt>
    <dgm:pt modelId="{BBF8584B-7A65-416B-85BE-129C48819491}" type="sibTrans" cxnId="{3F626376-9A6A-4AAD-8A58-68E77D2AA78F}">
      <dgm:prSet/>
      <dgm:spPr/>
      <dgm:t>
        <a:bodyPr/>
        <a:lstStyle/>
        <a:p>
          <a:endParaRPr lang="en-US"/>
        </a:p>
      </dgm:t>
    </dgm:pt>
    <dgm:pt modelId="{39837306-C3C7-42AE-886D-31E233629E9E}">
      <dgm:prSet/>
      <dgm:spPr/>
      <dgm:t>
        <a:bodyPr/>
        <a:lstStyle/>
        <a:p>
          <a:r>
            <a:rPr lang="en-US"/>
            <a:t>Users find it challenging to manage and comprehend large amounts of data.</a:t>
          </a:r>
        </a:p>
      </dgm:t>
    </dgm:pt>
    <dgm:pt modelId="{75A0C13D-C464-4975-AE89-08727C8FB166}" type="parTrans" cxnId="{990DEFA0-BD31-4B33-8ED7-0ACB7A1DBB52}">
      <dgm:prSet/>
      <dgm:spPr/>
      <dgm:t>
        <a:bodyPr/>
        <a:lstStyle/>
        <a:p>
          <a:endParaRPr lang="en-US"/>
        </a:p>
      </dgm:t>
    </dgm:pt>
    <dgm:pt modelId="{79955678-6EC7-4CDE-987A-786DF0847935}" type="sibTrans" cxnId="{990DEFA0-BD31-4B33-8ED7-0ACB7A1DBB52}">
      <dgm:prSet/>
      <dgm:spPr/>
      <dgm:t>
        <a:bodyPr/>
        <a:lstStyle/>
        <a:p>
          <a:endParaRPr lang="en-US"/>
        </a:p>
      </dgm:t>
    </dgm:pt>
    <dgm:pt modelId="{78427BF2-DEF0-431C-815E-A57A4D4A56DE}">
      <dgm:prSet/>
      <dgm:spPr/>
      <dgm:t>
        <a:bodyPr/>
        <a:lstStyle/>
        <a:p>
          <a:r>
            <a:rPr lang="en-US" baseline="0"/>
            <a:t>Lack of personalized content</a:t>
          </a:r>
          <a:r>
            <a:rPr lang="zh-CN" baseline="0"/>
            <a:t>：</a:t>
          </a:r>
          <a:endParaRPr lang="en-US"/>
        </a:p>
      </dgm:t>
    </dgm:pt>
    <dgm:pt modelId="{7B64F578-09E9-482A-94D5-0C33AA75FE82}" type="parTrans" cxnId="{7DC2183B-2C24-4818-9566-6D441CC12F58}">
      <dgm:prSet/>
      <dgm:spPr/>
      <dgm:t>
        <a:bodyPr/>
        <a:lstStyle/>
        <a:p>
          <a:endParaRPr lang="en-US"/>
        </a:p>
      </dgm:t>
    </dgm:pt>
    <dgm:pt modelId="{080161E0-2394-49EA-AA86-F48CB964FF23}" type="sibTrans" cxnId="{7DC2183B-2C24-4818-9566-6D441CC12F58}">
      <dgm:prSet/>
      <dgm:spPr/>
      <dgm:t>
        <a:bodyPr/>
        <a:lstStyle/>
        <a:p>
          <a:endParaRPr lang="en-US"/>
        </a:p>
      </dgm:t>
    </dgm:pt>
    <dgm:pt modelId="{5745DE33-6E11-4537-93BA-49267F9DC757}">
      <dgm:prSet/>
      <dgm:spPr/>
      <dgm:t>
        <a:bodyPr/>
        <a:lstStyle/>
        <a:p>
          <a:r>
            <a:rPr lang="en-US"/>
            <a:t>Marketing and design outputs often fail to meet individual needs.</a:t>
          </a:r>
        </a:p>
      </dgm:t>
    </dgm:pt>
    <dgm:pt modelId="{F418CCF8-9596-46A2-9ED6-8D58B42EE70B}" type="parTrans" cxnId="{BD29D8CA-B71D-48CE-B871-510B3D70926D}">
      <dgm:prSet/>
      <dgm:spPr/>
      <dgm:t>
        <a:bodyPr/>
        <a:lstStyle/>
        <a:p>
          <a:endParaRPr lang="en-US"/>
        </a:p>
      </dgm:t>
    </dgm:pt>
    <dgm:pt modelId="{290518BB-B81C-460A-8FE3-E27AF8A70A57}" type="sibTrans" cxnId="{BD29D8CA-B71D-48CE-B871-510B3D70926D}">
      <dgm:prSet/>
      <dgm:spPr/>
      <dgm:t>
        <a:bodyPr/>
        <a:lstStyle/>
        <a:p>
          <a:endParaRPr lang="en-US"/>
        </a:p>
      </dgm:t>
    </dgm:pt>
    <dgm:pt modelId="{3FF9171C-2448-4D23-AAB3-364F5423CA29}">
      <dgm:prSet/>
      <dgm:spPr/>
      <dgm:t>
        <a:bodyPr/>
        <a:lstStyle/>
        <a:p>
          <a:r>
            <a:rPr lang="en-US" baseline="0"/>
            <a:t>Non-technical users have low adaptability to the tool</a:t>
          </a:r>
          <a:r>
            <a:rPr lang="zh-CN" baseline="0"/>
            <a:t>：</a:t>
          </a:r>
          <a:endParaRPr lang="en-US"/>
        </a:p>
      </dgm:t>
    </dgm:pt>
    <dgm:pt modelId="{C07CB0C1-F000-4746-A6D6-DA77D7AB284B}" type="parTrans" cxnId="{D58E815C-1EBD-45AF-B266-5E7210FD1416}">
      <dgm:prSet/>
      <dgm:spPr/>
      <dgm:t>
        <a:bodyPr/>
        <a:lstStyle/>
        <a:p>
          <a:endParaRPr lang="en-US"/>
        </a:p>
      </dgm:t>
    </dgm:pt>
    <dgm:pt modelId="{8088A993-07B2-4BB5-B288-62AD60C69BCA}" type="sibTrans" cxnId="{D58E815C-1EBD-45AF-B266-5E7210FD1416}">
      <dgm:prSet/>
      <dgm:spPr/>
      <dgm:t>
        <a:bodyPr/>
        <a:lstStyle/>
        <a:p>
          <a:endParaRPr lang="en-US"/>
        </a:p>
      </dgm:t>
    </dgm:pt>
    <dgm:pt modelId="{ECC21713-9E05-43E5-BCD9-81F4F2E0637C}">
      <dgm:prSet/>
      <dgm:spPr/>
      <dgm:t>
        <a:bodyPr/>
        <a:lstStyle/>
        <a:p>
          <a:r>
            <a:rPr lang="en-US"/>
            <a:t>Many AI tools are not user-friendly for individuals without technical expertise.</a:t>
          </a:r>
        </a:p>
      </dgm:t>
    </dgm:pt>
    <dgm:pt modelId="{0649A777-1754-4C8F-A8BB-37C118BF1A7C}" type="parTrans" cxnId="{DA89596C-1449-4A76-B577-63012E58BF2A}">
      <dgm:prSet/>
      <dgm:spPr/>
      <dgm:t>
        <a:bodyPr/>
        <a:lstStyle/>
        <a:p>
          <a:endParaRPr lang="en-US"/>
        </a:p>
      </dgm:t>
    </dgm:pt>
    <dgm:pt modelId="{653E3CE1-4D28-4DE9-ADEF-34B030373584}" type="sibTrans" cxnId="{DA89596C-1449-4A76-B577-63012E58BF2A}">
      <dgm:prSet/>
      <dgm:spPr/>
      <dgm:t>
        <a:bodyPr/>
        <a:lstStyle/>
        <a:p>
          <a:endParaRPr lang="en-US"/>
        </a:p>
      </dgm:t>
    </dgm:pt>
    <dgm:pt modelId="{2F30EFB5-EE97-45F2-A717-98C2C88A7F36}">
      <dgm:prSet/>
      <dgm:spPr/>
      <dgm:t>
        <a:bodyPr/>
        <a:lstStyle/>
        <a:p>
          <a:r>
            <a:rPr lang="en-US" baseline="0"/>
            <a:t>Data privacy and ethical issues</a:t>
          </a:r>
          <a:r>
            <a:rPr lang="zh-CN" baseline="0"/>
            <a:t>：</a:t>
          </a:r>
          <a:endParaRPr lang="en-US"/>
        </a:p>
      </dgm:t>
    </dgm:pt>
    <dgm:pt modelId="{298C1824-0FC8-44AF-9AD6-4FF495B5F661}" type="parTrans" cxnId="{57F0DAFC-9844-4BFD-AAC0-71ABECC5FB4D}">
      <dgm:prSet/>
      <dgm:spPr/>
      <dgm:t>
        <a:bodyPr/>
        <a:lstStyle/>
        <a:p>
          <a:endParaRPr lang="en-US"/>
        </a:p>
      </dgm:t>
    </dgm:pt>
    <dgm:pt modelId="{2507FF64-077C-42B7-9EDD-B60CCDF42F01}" type="sibTrans" cxnId="{57F0DAFC-9844-4BFD-AAC0-71ABECC5FB4D}">
      <dgm:prSet/>
      <dgm:spPr/>
      <dgm:t>
        <a:bodyPr/>
        <a:lstStyle/>
        <a:p>
          <a:endParaRPr lang="en-US"/>
        </a:p>
      </dgm:t>
    </dgm:pt>
    <dgm:pt modelId="{8C7F30E8-7B99-4609-BB27-68DD1C923742}">
      <dgm:prSet/>
      <dgm:spPr/>
      <dgm:t>
        <a:bodyPr/>
        <a:lstStyle/>
        <a:p>
          <a:r>
            <a:rPr lang="en-US"/>
            <a:t>Users worry about data security and bias in AI-generated content.</a:t>
          </a:r>
        </a:p>
      </dgm:t>
    </dgm:pt>
    <dgm:pt modelId="{7900B0DB-82E9-4A5E-AE3A-6E0EAD4BA823}" type="parTrans" cxnId="{4FD9094B-08AB-4326-93D0-64C627304A80}">
      <dgm:prSet/>
      <dgm:spPr/>
      <dgm:t>
        <a:bodyPr/>
        <a:lstStyle/>
        <a:p>
          <a:endParaRPr lang="en-US"/>
        </a:p>
      </dgm:t>
    </dgm:pt>
    <dgm:pt modelId="{10C3585B-CD6E-4871-914D-E321DC612757}" type="sibTrans" cxnId="{4FD9094B-08AB-4326-93D0-64C627304A80}">
      <dgm:prSet/>
      <dgm:spPr/>
      <dgm:t>
        <a:bodyPr/>
        <a:lstStyle/>
        <a:p>
          <a:endParaRPr lang="en-US"/>
        </a:p>
      </dgm:t>
    </dgm:pt>
    <dgm:pt modelId="{61E181DB-1305-4D2D-B11F-7128B63C8957}" type="pres">
      <dgm:prSet presAssocID="{09ECE067-825E-4263-A3FA-4B0AE26FEDA6}" presName="root" presStyleCnt="0">
        <dgm:presLayoutVars>
          <dgm:dir/>
          <dgm:resizeHandles val="exact"/>
        </dgm:presLayoutVars>
      </dgm:prSet>
      <dgm:spPr/>
    </dgm:pt>
    <dgm:pt modelId="{7D067A21-AA72-4ABB-82D0-A246FB5C6B02}" type="pres">
      <dgm:prSet presAssocID="{9DE1707B-3004-46DC-A7D8-178DE5519B7C}" presName="compNode" presStyleCnt="0"/>
      <dgm:spPr/>
    </dgm:pt>
    <dgm:pt modelId="{C591D104-8B57-42A8-8493-7AE650519F68}" type="pres">
      <dgm:prSet presAssocID="{9DE1707B-3004-46DC-A7D8-178DE5519B7C}" presName="bgRect" presStyleLbl="bgShp" presStyleIdx="0" presStyleCnt="5"/>
      <dgm:spPr/>
    </dgm:pt>
    <dgm:pt modelId="{7677EF4D-38C5-447C-A888-BDCC3CAE05EF}" type="pres">
      <dgm:prSet presAssocID="{9DE1707B-3004-46DC-A7D8-178DE5519B7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复选标记"/>
        </a:ext>
      </dgm:extLst>
    </dgm:pt>
    <dgm:pt modelId="{8113CC01-7814-469B-ACF2-101C00CF8349}" type="pres">
      <dgm:prSet presAssocID="{9DE1707B-3004-46DC-A7D8-178DE5519B7C}" presName="spaceRect" presStyleCnt="0"/>
      <dgm:spPr/>
    </dgm:pt>
    <dgm:pt modelId="{2C2AE3E7-DE2D-4AA7-81B2-F6D136C7448D}" type="pres">
      <dgm:prSet presAssocID="{9DE1707B-3004-46DC-A7D8-178DE5519B7C}" presName="parTx" presStyleLbl="revTx" presStyleIdx="0" presStyleCnt="9">
        <dgm:presLayoutVars>
          <dgm:chMax val="0"/>
          <dgm:chPref val="0"/>
        </dgm:presLayoutVars>
      </dgm:prSet>
      <dgm:spPr/>
    </dgm:pt>
    <dgm:pt modelId="{16869A6D-BCC8-4760-8359-046A5E5DFE34}" type="pres">
      <dgm:prSet presAssocID="{E9885A7A-FB48-42CB-85DE-D18FFECF67BF}" presName="sibTrans" presStyleCnt="0"/>
      <dgm:spPr/>
    </dgm:pt>
    <dgm:pt modelId="{0A9E98A1-2896-42CD-9646-40F54C19E631}" type="pres">
      <dgm:prSet presAssocID="{A25FBA98-9E5A-481F-B078-52234C9E9922}" presName="compNode" presStyleCnt="0"/>
      <dgm:spPr/>
    </dgm:pt>
    <dgm:pt modelId="{4174DFE7-A7E2-4818-B6CE-42D31488762C}" type="pres">
      <dgm:prSet presAssocID="{A25FBA98-9E5A-481F-B078-52234C9E9922}" presName="bgRect" presStyleLbl="bgShp" presStyleIdx="1" presStyleCnt="5"/>
      <dgm:spPr/>
    </dgm:pt>
    <dgm:pt modelId="{ACB9177B-0F8B-48F9-9C06-F8A78DC48CB8}" type="pres">
      <dgm:prSet presAssocID="{A25FBA98-9E5A-481F-B078-52234C9E99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统计数据"/>
        </a:ext>
      </dgm:extLst>
    </dgm:pt>
    <dgm:pt modelId="{5F1CD000-0334-436D-A8B4-85E4707AFF21}" type="pres">
      <dgm:prSet presAssocID="{A25FBA98-9E5A-481F-B078-52234C9E9922}" presName="spaceRect" presStyleCnt="0"/>
      <dgm:spPr/>
    </dgm:pt>
    <dgm:pt modelId="{FA36E3DE-5A58-4451-840F-75AB44383053}" type="pres">
      <dgm:prSet presAssocID="{A25FBA98-9E5A-481F-B078-52234C9E9922}" presName="parTx" presStyleLbl="revTx" presStyleIdx="1" presStyleCnt="9">
        <dgm:presLayoutVars>
          <dgm:chMax val="0"/>
          <dgm:chPref val="0"/>
        </dgm:presLayoutVars>
      </dgm:prSet>
      <dgm:spPr/>
    </dgm:pt>
    <dgm:pt modelId="{A4CCFF0C-40C1-452A-9412-4BB657D6DE63}" type="pres">
      <dgm:prSet presAssocID="{A25FBA98-9E5A-481F-B078-52234C9E9922}" presName="desTx" presStyleLbl="revTx" presStyleIdx="2" presStyleCnt="9">
        <dgm:presLayoutVars/>
      </dgm:prSet>
      <dgm:spPr/>
    </dgm:pt>
    <dgm:pt modelId="{20B8C697-CCEA-4564-B8F0-64E18096B7AA}" type="pres">
      <dgm:prSet presAssocID="{BBF8584B-7A65-416B-85BE-129C48819491}" presName="sibTrans" presStyleCnt="0"/>
      <dgm:spPr/>
    </dgm:pt>
    <dgm:pt modelId="{FACE5442-932E-43CE-AFD8-7A7807C9EDF8}" type="pres">
      <dgm:prSet presAssocID="{78427BF2-DEF0-431C-815E-A57A4D4A56DE}" presName="compNode" presStyleCnt="0"/>
      <dgm:spPr/>
    </dgm:pt>
    <dgm:pt modelId="{73A21B7E-67BB-4D24-8E03-AE4A8230B1E1}" type="pres">
      <dgm:prSet presAssocID="{78427BF2-DEF0-431C-815E-A57A4D4A56DE}" presName="bgRect" presStyleLbl="bgShp" presStyleIdx="2" presStyleCnt="5"/>
      <dgm:spPr/>
    </dgm:pt>
    <dgm:pt modelId="{3A8C9599-A7DA-4F19-9F06-9ED073842D19}" type="pres">
      <dgm:prSet presAssocID="{78427BF2-DEF0-431C-815E-A57A4D4A56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7FCE21CA-2050-4791-95AC-06CB8820FB34}" type="pres">
      <dgm:prSet presAssocID="{78427BF2-DEF0-431C-815E-A57A4D4A56DE}" presName="spaceRect" presStyleCnt="0"/>
      <dgm:spPr/>
    </dgm:pt>
    <dgm:pt modelId="{98074C0E-4D81-49D4-A466-3FB3BE65F925}" type="pres">
      <dgm:prSet presAssocID="{78427BF2-DEF0-431C-815E-A57A4D4A56DE}" presName="parTx" presStyleLbl="revTx" presStyleIdx="3" presStyleCnt="9">
        <dgm:presLayoutVars>
          <dgm:chMax val="0"/>
          <dgm:chPref val="0"/>
        </dgm:presLayoutVars>
      </dgm:prSet>
      <dgm:spPr/>
    </dgm:pt>
    <dgm:pt modelId="{02A843BE-3EC3-4683-9BD7-303CF237BA98}" type="pres">
      <dgm:prSet presAssocID="{78427BF2-DEF0-431C-815E-A57A4D4A56DE}" presName="desTx" presStyleLbl="revTx" presStyleIdx="4" presStyleCnt="9">
        <dgm:presLayoutVars/>
      </dgm:prSet>
      <dgm:spPr/>
    </dgm:pt>
    <dgm:pt modelId="{E178F038-7DFA-4BF8-BD9A-5E673F030F28}" type="pres">
      <dgm:prSet presAssocID="{080161E0-2394-49EA-AA86-F48CB964FF23}" presName="sibTrans" presStyleCnt="0"/>
      <dgm:spPr/>
    </dgm:pt>
    <dgm:pt modelId="{5A4D13F6-A1D6-4D24-968E-BA52DD480DA1}" type="pres">
      <dgm:prSet presAssocID="{3FF9171C-2448-4D23-AAB3-364F5423CA29}" presName="compNode" presStyleCnt="0"/>
      <dgm:spPr/>
    </dgm:pt>
    <dgm:pt modelId="{F1C23171-F374-404C-BED8-DC5DDC07C3CC}" type="pres">
      <dgm:prSet presAssocID="{3FF9171C-2448-4D23-AAB3-364F5423CA29}" presName="bgRect" presStyleLbl="bgShp" presStyleIdx="3" presStyleCnt="5"/>
      <dgm:spPr/>
    </dgm:pt>
    <dgm:pt modelId="{F01CB8BD-9217-4F55-AB36-8DFB40093467}" type="pres">
      <dgm:prSet presAssocID="{3FF9171C-2448-4D23-AAB3-364F5423CA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机器人"/>
        </a:ext>
      </dgm:extLst>
    </dgm:pt>
    <dgm:pt modelId="{AA057769-878E-496A-81F0-67DFE2890618}" type="pres">
      <dgm:prSet presAssocID="{3FF9171C-2448-4D23-AAB3-364F5423CA29}" presName="spaceRect" presStyleCnt="0"/>
      <dgm:spPr/>
    </dgm:pt>
    <dgm:pt modelId="{8C839A1F-0F30-4EEC-8F26-65E57F725ABE}" type="pres">
      <dgm:prSet presAssocID="{3FF9171C-2448-4D23-AAB3-364F5423CA29}" presName="parTx" presStyleLbl="revTx" presStyleIdx="5" presStyleCnt="9">
        <dgm:presLayoutVars>
          <dgm:chMax val="0"/>
          <dgm:chPref val="0"/>
        </dgm:presLayoutVars>
      </dgm:prSet>
      <dgm:spPr/>
    </dgm:pt>
    <dgm:pt modelId="{ECF0EAD4-1B84-4874-8877-975501B0B142}" type="pres">
      <dgm:prSet presAssocID="{3FF9171C-2448-4D23-AAB3-364F5423CA29}" presName="desTx" presStyleLbl="revTx" presStyleIdx="6" presStyleCnt="9">
        <dgm:presLayoutVars/>
      </dgm:prSet>
      <dgm:spPr/>
    </dgm:pt>
    <dgm:pt modelId="{1CE5CE0A-56BB-4A95-9455-CBE631CF65F1}" type="pres">
      <dgm:prSet presAssocID="{8088A993-07B2-4BB5-B288-62AD60C69BCA}" presName="sibTrans" presStyleCnt="0"/>
      <dgm:spPr/>
    </dgm:pt>
    <dgm:pt modelId="{D05ED2F3-23D5-40CD-9DA6-7C834D4C60D2}" type="pres">
      <dgm:prSet presAssocID="{2F30EFB5-EE97-45F2-A717-98C2C88A7F36}" presName="compNode" presStyleCnt="0"/>
      <dgm:spPr/>
    </dgm:pt>
    <dgm:pt modelId="{BBE42DFF-9860-4E36-AB20-1E5A1A58BC55}" type="pres">
      <dgm:prSet presAssocID="{2F30EFB5-EE97-45F2-A717-98C2C88A7F36}" presName="bgRect" presStyleLbl="bgShp" presStyleIdx="4" presStyleCnt="5"/>
      <dgm:spPr/>
    </dgm:pt>
    <dgm:pt modelId="{943F8C5C-E62B-475A-9ED4-D6BB4161B972}" type="pres">
      <dgm:prSet presAssocID="{2F30EFB5-EE97-45F2-A717-98C2C88A7F3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Computing"/>
        </a:ext>
      </dgm:extLst>
    </dgm:pt>
    <dgm:pt modelId="{FC8A4438-0862-4AEB-8247-395C485298E0}" type="pres">
      <dgm:prSet presAssocID="{2F30EFB5-EE97-45F2-A717-98C2C88A7F36}" presName="spaceRect" presStyleCnt="0"/>
      <dgm:spPr/>
    </dgm:pt>
    <dgm:pt modelId="{BD385EFF-6451-4FF6-80FE-E11992FF49BE}" type="pres">
      <dgm:prSet presAssocID="{2F30EFB5-EE97-45F2-A717-98C2C88A7F36}" presName="parTx" presStyleLbl="revTx" presStyleIdx="7" presStyleCnt="9">
        <dgm:presLayoutVars>
          <dgm:chMax val="0"/>
          <dgm:chPref val="0"/>
        </dgm:presLayoutVars>
      </dgm:prSet>
      <dgm:spPr/>
    </dgm:pt>
    <dgm:pt modelId="{D2290B0E-AEB3-4DCC-9EAD-DD9E81B41624}" type="pres">
      <dgm:prSet presAssocID="{2F30EFB5-EE97-45F2-A717-98C2C88A7F36}" presName="desTx" presStyleLbl="revTx" presStyleIdx="8" presStyleCnt="9">
        <dgm:presLayoutVars/>
      </dgm:prSet>
      <dgm:spPr/>
    </dgm:pt>
  </dgm:ptLst>
  <dgm:cxnLst>
    <dgm:cxn modelId="{5B68D925-8325-4496-B851-D4CF9242A4D9}" type="presOf" srcId="{39837306-C3C7-42AE-886D-31E233629E9E}" destId="{A4CCFF0C-40C1-452A-9412-4BB657D6DE63}" srcOrd="0" destOrd="0" presId="urn:microsoft.com/office/officeart/2018/2/layout/IconVerticalSolidList"/>
    <dgm:cxn modelId="{9964332C-B67E-4F5F-BCCA-A73F9F41D90D}" type="presOf" srcId="{2F30EFB5-EE97-45F2-A717-98C2C88A7F36}" destId="{BD385EFF-6451-4FF6-80FE-E11992FF49BE}" srcOrd="0" destOrd="0" presId="urn:microsoft.com/office/officeart/2018/2/layout/IconVerticalSolidList"/>
    <dgm:cxn modelId="{7DC2183B-2C24-4818-9566-6D441CC12F58}" srcId="{09ECE067-825E-4263-A3FA-4B0AE26FEDA6}" destId="{78427BF2-DEF0-431C-815E-A57A4D4A56DE}" srcOrd="2" destOrd="0" parTransId="{7B64F578-09E9-482A-94D5-0C33AA75FE82}" sibTransId="{080161E0-2394-49EA-AA86-F48CB964FF23}"/>
    <dgm:cxn modelId="{60F3753D-73AD-4452-B48A-8BC4448BB8C0}" type="presOf" srcId="{A25FBA98-9E5A-481F-B078-52234C9E9922}" destId="{FA36E3DE-5A58-4451-840F-75AB44383053}" srcOrd="0" destOrd="0" presId="urn:microsoft.com/office/officeart/2018/2/layout/IconVerticalSolidList"/>
    <dgm:cxn modelId="{5380B940-9B51-4388-BCC0-2689C7E71770}" srcId="{09ECE067-825E-4263-A3FA-4B0AE26FEDA6}" destId="{9DE1707B-3004-46DC-A7D8-178DE5519B7C}" srcOrd="0" destOrd="0" parTransId="{BDE3CAA4-2B4C-4DA5-AC4B-E1A9703B3200}" sibTransId="{E9885A7A-FB48-42CB-85DE-D18FFECF67BF}"/>
    <dgm:cxn modelId="{D58E815C-1EBD-45AF-B266-5E7210FD1416}" srcId="{09ECE067-825E-4263-A3FA-4B0AE26FEDA6}" destId="{3FF9171C-2448-4D23-AAB3-364F5423CA29}" srcOrd="3" destOrd="0" parTransId="{C07CB0C1-F000-4746-A6D6-DA77D7AB284B}" sibTransId="{8088A993-07B2-4BB5-B288-62AD60C69BCA}"/>
    <dgm:cxn modelId="{4FD9094B-08AB-4326-93D0-64C627304A80}" srcId="{2F30EFB5-EE97-45F2-A717-98C2C88A7F36}" destId="{8C7F30E8-7B99-4609-BB27-68DD1C923742}" srcOrd="0" destOrd="0" parTransId="{7900B0DB-82E9-4A5E-AE3A-6E0EAD4BA823}" sibTransId="{10C3585B-CD6E-4871-914D-E321DC612757}"/>
    <dgm:cxn modelId="{DA89596C-1449-4A76-B577-63012E58BF2A}" srcId="{3FF9171C-2448-4D23-AAB3-364F5423CA29}" destId="{ECC21713-9E05-43E5-BCD9-81F4F2E0637C}" srcOrd="0" destOrd="0" parTransId="{0649A777-1754-4C8F-A8BB-37C118BF1A7C}" sibTransId="{653E3CE1-4D28-4DE9-ADEF-34B030373584}"/>
    <dgm:cxn modelId="{3F626376-9A6A-4AAD-8A58-68E77D2AA78F}" srcId="{09ECE067-825E-4263-A3FA-4B0AE26FEDA6}" destId="{A25FBA98-9E5A-481F-B078-52234C9E9922}" srcOrd="1" destOrd="0" parTransId="{0B63389A-4B03-46EA-9AC0-254B0EC5DDBF}" sibTransId="{BBF8584B-7A65-416B-85BE-129C48819491}"/>
    <dgm:cxn modelId="{281E7D59-8DF1-4D7B-B271-F3F5EB722FDE}" type="presOf" srcId="{78427BF2-DEF0-431C-815E-A57A4D4A56DE}" destId="{98074C0E-4D81-49D4-A466-3FB3BE65F925}" srcOrd="0" destOrd="0" presId="urn:microsoft.com/office/officeart/2018/2/layout/IconVerticalSolidList"/>
    <dgm:cxn modelId="{990DEFA0-BD31-4B33-8ED7-0ACB7A1DBB52}" srcId="{A25FBA98-9E5A-481F-B078-52234C9E9922}" destId="{39837306-C3C7-42AE-886D-31E233629E9E}" srcOrd="0" destOrd="0" parTransId="{75A0C13D-C464-4975-AE89-08727C8FB166}" sibTransId="{79955678-6EC7-4CDE-987A-786DF0847935}"/>
    <dgm:cxn modelId="{1801B9A5-1B4B-4C61-BF60-9FE48A1E3139}" type="presOf" srcId="{9DE1707B-3004-46DC-A7D8-178DE5519B7C}" destId="{2C2AE3E7-DE2D-4AA7-81B2-F6D136C7448D}" srcOrd="0" destOrd="0" presId="urn:microsoft.com/office/officeart/2018/2/layout/IconVerticalSolidList"/>
    <dgm:cxn modelId="{96F79FB0-EC0E-4370-8781-842A3FC1A1C4}" type="presOf" srcId="{09ECE067-825E-4263-A3FA-4B0AE26FEDA6}" destId="{61E181DB-1305-4D2D-B11F-7128B63C8957}" srcOrd="0" destOrd="0" presId="urn:microsoft.com/office/officeart/2018/2/layout/IconVerticalSolidList"/>
    <dgm:cxn modelId="{0BFFE5B6-D466-483D-9DAF-E2B07FA7D6D8}" type="presOf" srcId="{3FF9171C-2448-4D23-AAB3-364F5423CA29}" destId="{8C839A1F-0F30-4EEC-8F26-65E57F725ABE}" srcOrd="0" destOrd="0" presId="urn:microsoft.com/office/officeart/2018/2/layout/IconVerticalSolidList"/>
    <dgm:cxn modelId="{8F099ACA-444D-4136-AA2B-B3ECEB0D1226}" type="presOf" srcId="{5745DE33-6E11-4537-93BA-49267F9DC757}" destId="{02A843BE-3EC3-4683-9BD7-303CF237BA98}" srcOrd="0" destOrd="0" presId="urn:microsoft.com/office/officeart/2018/2/layout/IconVerticalSolidList"/>
    <dgm:cxn modelId="{BD29D8CA-B71D-48CE-B871-510B3D70926D}" srcId="{78427BF2-DEF0-431C-815E-A57A4D4A56DE}" destId="{5745DE33-6E11-4537-93BA-49267F9DC757}" srcOrd="0" destOrd="0" parTransId="{F418CCF8-9596-46A2-9ED6-8D58B42EE70B}" sibTransId="{290518BB-B81C-460A-8FE3-E27AF8A70A57}"/>
    <dgm:cxn modelId="{C59599E0-6F3A-44EF-A226-3BFFF9966467}" type="presOf" srcId="{ECC21713-9E05-43E5-BCD9-81F4F2E0637C}" destId="{ECF0EAD4-1B84-4874-8877-975501B0B142}" srcOrd="0" destOrd="0" presId="urn:microsoft.com/office/officeart/2018/2/layout/IconVerticalSolidList"/>
    <dgm:cxn modelId="{53EEE1F1-F5BF-49AB-A0D9-5C0F44E1A096}" type="presOf" srcId="{8C7F30E8-7B99-4609-BB27-68DD1C923742}" destId="{D2290B0E-AEB3-4DCC-9EAD-DD9E81B41624}" srcOrd="0" destOrd="0" presId="urn:microsoft.com/office/officeart/2018/2/layout/IconVerticalSolidList"/>
    <dgm:cxn modelId="{57F0DAFC-9844-4BFD-AAC0-71ABECC5FB4D}" srcId="{09ECE067-825E-4263-A3FA-4B0AE26FEDA6}" destId="{2F30EFB5-EE97-45F2-A717-98C2C88A7F36}" srcOrd="4" destOrd="0" parTransId="{298C1824-0FC8-44AF-9AD6-4FF495B5F661}" sibTransId="{2507FF64-077C-42B7-9EDD-B60CCDF42F01}"/>
    <dgm:cxn modelId="{FAE769A1-4C23-4240-B97D-CEAB80FBAE79}" type="presParOf" srcId="{61E181DB-1305-4D2D-B11F-7128B63C8957}" destId="{7D067A21-AA72-4ABB-82D0-A246FB5C6B02}" srcOrd="0" destOrd="0" presId="urn:microsoft.com/office/officeart/2018/2/layout/IconVerticalSolidList"/>
    <dgm:cxn modelId="{0F32397E-ECA6-4C65-A059-3E245E3A4E27}" type="presParOf" srcId="{7D067A21-AA72-4ABB-82D0-A246FB5C6B02}" destId="{C591D104-8B57-42A8-8493-7AE650519F68}" srcOrd="0" destOrd="0" presId="urn:microsoft.com/office/officeart/2018/2/layout/IconVerticalSolidList"/>
    <dgm:cxn modelId="{DDB5885E-BD14-4912-86E2-337F35017D91}" type="presParOf" srcId="{7D067A21-AA72-4ABB-82D0-A246FB5C6B02}" destId="{7677EF4D-38C5-447C-A888-BDCC3CAE05EF}" srcOrd="1" destOrd="0" presId="urn:microsoft.com/office/officeart/2018/2/layout/IconVerticalSolidList"/>
    <dgm:cxn modelId="{DE2EC0EF-C0D1-4935-ACE3-47E983B7F27B}" type="presParOf" srcId="{7D067A21-AA72-4ABB-82D0-A246FB5C6B02}" destId="{8113CC01-7814-469B-ACF2-101C00CF8349}" srcOrd="2" destOrd="0" presId="urn:microsoft.com/office/officeart/2018/2/layout/IconVerticalSolidList"/>
    <dgm:cxn modelId="{72666891-8576-40DB-A80B-1CF15746FF39}" type="presParOf" srcId="{7D067A21-AA72-4ABB-82D0-A246FB5C6B02}" destId="{2C2AE3E7-DE2D-4AA7-81B2-F6D136C7448D}" srcOrd="3" destOrd="0" presId="urn:microsoft.com/office/officeart/2018/2/layout/IconVerticalSolidList"/>
    <dgm:cxn modelId="{5E801602-D63C-4106-AABF-0DFB01B5E6E2}" type="presParOf" srcId="{61E181DB-1305-4D2D-B11F-7128B63C8957}" destId="{16869A6D-BCC8-4760-8359-046A5E5DFE34}" srcOrd="1" destOrd="0" presId="urn:microsoft.com/office/officeart/2018/2/layout/IconVerticalSolidList"/>
    <dgm:cxn modelId="{FFB93FAB-9164-449C-A6E2-BE5778D9D386}" type="presParOf" srcId="{61E181DB-1305-4D2D-B11F-7128B63C8957}" destId="{0A9E98A1-2896-42CD-9646-40F54C19E631}" srcOrd="2" destOrd="0" presId="urn:microsoft.com/office/officeart/2018/2/layout/IconVerticalSolidList"/>
    <dgm:cxn modelId="{50CEEA6F-1298-4064-A4C7-59B780DD9EFB}" type="presParOf" srcId="{0A9E98A1-2896-42CD-9646-40F54C19E631}" destId="{4174DFE7-A7E2-4818-B6CE-42D31488762C}" srcOrd="0" destOrd="0" presId="urn:microsoft.com/office/officeart/2018/2/layout/IconVerticalSolidList"/>
    <dgm:cxn modelId="{8157C115-0BE2-4E45-ADB5-6915B3FE1931}" type="presParOf" srcId="{0A9E98A1-2896-42CD-9646-40F54C19E631}" destId="{ACB9177B-0F8B-48F9-9C06-F8A78DC48CB8}" srcOrd="1" destOrd="0" presId="urn:microsoft.com/office/officeart/2018/2/layout/IconVerticalSolidList"/>
    <dgm:cxn modelId="{936470F1-1E77-4453-AE0E-E4C65CE47877}" type="presParOf" srcId="{0A9E98A1-2896-42CD-9646-40F54C19E631}" destId="{5F1CD000-0334-436D-A8B4-85E4707AFF21}" srcOrd="2" destOrd="0" presId="urn:microsoft.com/office/officeart/2018/2/layout/IconVerticalSolidList"/>
    <dgm:cxn modelId="{44F8B525-8C85-4970-BCF3-7B88F93E635B}" type="presParOf" srcId="{0A9E98A1-2896-42CD-9646-40F54C19E631}" destId="{FA36E3DE-5A58-4451-840F-75AB44383053}" srcOrd="3" destOrd="0" presId="urn:microsoft.com/office/officeart/2018/2/layout/IconVerticalSolidList"/>
    <dgm:cxn modelId="{532AAEAE-1628-458C-A5D0-798476C1C64D}" type="presParOf" srcId="{0A9E98A1-2896-42CD-9646-40F54C19E631}" destId="{A4CCFF0C-40C1-452A-9412-4BB657D6DE63}" srcOrd="4" destOrd="0" presId="urn:microsoft.com/office/officeart/2018/2/layout/IconVerticalSolidList"/>
    <dgm:cxn modelId="{F1FEECD0-F317-4E10-A483-DC21EA91F7F7}" type="presParOf" srcId="{61E181DB-1305-4D2D-B11F-7128B63C8957}" destId="{20B8C697-CCEA-4564-B8F0-64E18096B7AA}" srcOrd="3" destOrd="0" presId="urn:microsoft.com/office/officeart/2018/2/layout/IconVerticalSolidList"/>
    <dgm:cxn modelId="{ED99FBC9-41C8-4AEF-BABF-F94A79E2B3F0}" type="presParOf" srcId="{61E181DB-1305-4D2D-B11F-7128B63C8957}" destId="{FACE5442-932E-43CE-AFD8-7A7807C9EDF8}" srcOrd="4" destOrd="0" presId="urn:microsoft.com/office/officeart/2018/2/layout/IconVerticalSolidList"/>
    <dgm:cxn modelId="{95DBECC9-E2C7-4536-ADF8-14582FBF5DE7}" type="presParOf" srcId="{FACE5442-932E-43CE-AFD8-7A7807C9EDF8}" destId="{73A21B7E-67BB-4D24-8E03-AE4A8230B1E1}" srcOrd="0" destOrd="0" presId="urn:microsoft.com/office/officeart/2018/2/layout/IconVerticalSolidList"/>
    <dgm:cxn modelId="{AFF95461-DF41-4E56-9056-6F4C378B01F3}" type="presParOf" srcId="{FACE5442-932E-43CE-AFD8-7A7807C9EDF8}" destId="{3A8C9599-A7DA-4F19-9F06-9ED073842D19}" srcOrd="1" destOrd="0" presId="urn:microsoft.com/office/officeart/2018/2/layout/IconVerticalSolidList"/>
    <dgm:cxn modelId="{93CA1FAC-5F55-46C8-8B0C-89D346F0B02C}" type="presParOf" srcId="{FACE5442-932E-43CE-AFD8-7A7807C9EDF8}" destId="{7FCE21CA-2050-4791-95AC-06CB8820FB34}" srcOrd="2" destOrd="0" presId="urn:microsoft.com/office/officeart/2018/2/layout/IconVerticalSolidList"/>
    <dgm:cxn modelId="{BBC8E97E-9327-444D-805C-5935428EBD7C}" type="presParOf" srcId="{FACE5442-932E-43CE-AFD8-7A7807C9EDF8}" destId="{98074C0E-4D81-49D4-A466-3FB3BE65F925}" srcOrd="3" destOrd="0" presId="urn:microsoft.com/office/officeart/2018/2/layout/IconVerticalSolidList"/>
    <dgm:cxn modelId="{9426A841-B421-47EE-9A8A-0B338795CC9C}" type="presParOf" srcId="{FACE5442-932E-43CE-AFD8-7A7807C9EDF8}" destId="{02A843BE-3EC3-4683-9BD7-303CF237BA98}" srcOrd="4" destOrd="0" presId="urn:microsoft.com/office/officeart/2018/2/layout/IconVerticalSolidList"/>
    <dgm:cxn modelId="{75123E3A-D024-4D37-955A-AFA9963BC7B6}" type="presParOf" srcId="{61E181DB-1305-4D2D-B11F-7128B63C8957}" destId="{E178F038-7DFA-4BF8-BD9A-5E673F030F28}" srcOrd="5" destOrd="0" presId="urn:microsoft.com/office/officeart/2018/2/layout/IconVerticalSolidList"/>
    <dgm:cxn modelId="{9E43DDA4-C7D1-44AF-A367-AC9B75A375E0}" type="presParOf" srcId="{61E181DB-1305-4D2D-B11F-7128B63C8957}" destId="{5A4D13F6-A1D6-4D24-968E-BA52DD480DA1}" srcOrd="6" destOrd="0" presId="urn:microsoft.com/office/officeart/2018/2/layout/IconVerticalSolidList"/>
    <dgm:cxn modelId="{8722F75A-5677-45F7-8FCE-E4D503F81857}" type="presParOf" srcId="{5A4D13F6-A1D6-4D24-968E-BA52DD480DA1}" destId="{F1C23171-F374-404C-BED8-DC5DDC07C3CC}" srcOrd="0" destOrd="0" presId="urn:microsoft.com/office/officeart/2018/2/layout/IconVerticalSolidList"/>
    <dgm:cxn modelId="{CC6C51C6-7D95-4450-B62E-8D371EB50A74}" type="presParOf" srcId="{5A4D13F6-A1D6-4D24-968E-BA52DD480DA1}" destId="{F01CB8BD-9217-4F55-AB36-8DFB40093467}" srcOrd="1" destOrd="0" presId="urn:microsoft.com/office/officeart/2018/2/layout/IconVerticalSolidList"/>
    <dgm:cxn modelId="{88F496DD-572C-447C-94C6-350E7EB1C12B}" type="presParOf" srcId="{5A4D13F6-A1D6-4D24-968E-BA52DD480DA1}" destId="{AA057769-878E-496A-81F0-67DFE2890618}" srcOrd="2" destOrd="0" presId="urn:microsoft.com/office/officeart/2018/2/layout/IconVerticalSolidList"/>
    <dgm:cxn modelId="{CF282DC1-9986-48F4-A768-FAE1E952BBC2}" type="presParOf" srcId="{5A4D13F6-A1D6-4D24-968E-BA52DD480DA1}" destId="{8C839A1F-0F30-4EEC-8F26-65E57F725ABE}" srcOrd="3" destOrd="0" presId="urn:microsoft.com/office/officeart/2018/2/layout/IconVerticalSolidList"/>
    <dgm:cxn modelId="{E4850E9E-FFC5-49A1-814E-941FA1DE53DA}" type="presParOf" srcId="{5A4D13F6-A1D6-4D24-968E-BA52DD480DA1}" destId="{ECF0EAD4-1B84-4874-8877-975501B0B142}" srcOrd="4" destOrd="0" presId="urn:microsoft.com/office/officeart/2018/2/layout/IconVerticalSolidList"/>
    <dgm:cxn modelId="{6E110CB9-8F84-49BA-84DF-D0FFDE6C8155}" type="presParOf" srcId="{61E181DB-1305-4D2D-B11F-7128B63C8957}" destId="{1CE5CE0A-56BB-4A95-9455-CBE631CF65F1}" srcOrd="7" destOrd="0" presId="urn:microsoft.com/office/officeart/2018/2/layout/IconVerticalSolidList"/>
    <dgm:cxn modelId="{D53DDC7C-371F-482F-B915-F26BAD5113D0}" type="presParOf" srcId="{61E181DB-1305-4D2D-B11F-7128B63C8957}" destId="{D05ED2F3-23D5-40CD-9DA6-7C834D4C60D2}" srcOrd="8" destOrd="0" presId="urn:microsoft.com/office/officeart/2018/2/layout/IconVerticalSolidList"/>
    <dgm:cxn modelId="{0EF30124-4BD1-4436-AAF0-B21F4C8E897C}" type="presParOf" srcId="{D05ED2F3-23D5-40CD-9DA6-7C834D4C60D2}" destId="{BBE42DFF-9860-4E36-AB20-1E5A1A58BC55}" srcOrd="0" destOrd="0" presId="urn:microsoft.com/office/officeart/2018/2/layout/IconVerticalSolidList"/>
    <dgm:cxn modelId="{3F983082-721C-4E72-8636-EC090E4CC489}" type="presParOf" srcId="{D05ED2F3-23D5-40CD-9DA6-7C834D4C60D2}" destId="{943F8C5C-E62B-475A-9ED4-D6BB4161B972}" srcOrd="1" destOrd="0" presId="urn:microsoft.com/office/officeart/2018/2/layout/IconVerticalSolidList"/>
    <dgm:cxn modelId="{A21061F0-F97F-4188-BA41-399D6259CF0B}" type="presParOf" srcId="{D05ED2F3-23D5-40CD-9DA6-7C834D4C60D2}" destId="{FC8A4438-0862-4AEB-8247-395C485298E0}" srcOrd="2" destOrd="0" presId="urn:microsoft.com/office/officeart/2018/2/layout/IconVerticalSolidList"/>
    <dgm:cxn modelId="{8FA7CDD3-F19F-451A-B1ED-0AF4146F2B11}" type="presParOf" srcId="{D05ED2F3-23D5-40CD-9DA6-7C834D4C60D2}" destId="{BD385EFF-6451-4FF6-80FE-E11992FF49BE}" srcOrd="3" destOrd="0" presId="urn:microsoft.com/office/officeart/2018/2/layout/IconVerticalSolidList"/>
    <dgm:cxn modelId="{132076EB-A0C7-495A-B1FA-E1136CE2A7F1}" type="presParOf" srcId="{D05ED2F3-23D5-40CD-9DA6-7C834D4C60D2}" destId="{D2290B0E-AEB3-4DCC-9EAD-DD9E81B4162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50BB5-77BE-4E75-9E8F-4015DC923119}">
      <dsp:nvSpPr>
        <dsp:cNvPr id="0" name=""/>
        <dsp:cNvSpPr/>
      </dsp:nvSpPr>
      <dsp:spPr>
        <a:xfrm>
          <a:off x="0" y="0"/>
          <a:ext cx="8097278" cy="62607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Empathy: Clearly defined personas and responses to user challenges</a:t>
          </a:r>
        </a:p>
      </dsp:txBody>
      <dsp:txXfrm>
        <a:off x="18337" y="18337"/>
        <a:ext cx="7348440" cy="589404"/>
      </dsp:txXfrm>
    </dsp:sp>
    <dsp:sp modelId="{005CE6E6-B2E2-4B55-9F7B-DDC5AC36B001}">
      <dsp:nvSpPr>
        <dsp:cNvPr id="0" name=""/>
        <dsp:cNvSpPr/>
      </dsp:nvSpPr>
      <dsp:spPr>
        <a:xfrm>
          <a:off x="632116" y="713033"/>
          <a:ext cx="8097278" cy="62607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Define: Problems identified (handling information, time management, personalization) and possible solutions outlined.</a:t>
          </a:r>
        </a:p>
      </dsp:txBody>
      <dsp:txXfrm>
        <a:off x="650453" y="731370"/>
        <a:ext cx="7048986" cy="589404"/>
      </dsp:txXfrm>
    </dsp:sp>
    <dsp:sp modelId="{403C5F13-FD16-479E-92FF-5158451EBB8F}">
      <dsp:nvSpPr>
        <dsp:cNvPr id="0" name=""/>
        <dsp:cNvSpPr/>
      </dsp:nvSpPr>
      <dsp:spPr>
        <a:xfrm>
          <a:off x="1209333" y="1426066"/>
          <a:ext cx="8097278" cy="62607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Ideate: Brainstorming process with diverse ideas listed and top ideas selected for exploration</a:t>
          </a:r>
        </a:p>
      </dsp:txBody>
      <dsp:txXfrm>
        <a:off x="1227670" y="1444403"/>
        <a:ext cx="7048986" cy="589404"/>
      </dsp:txXfrm>
    </dsp:sp>
    <dsp:sp modelId="{CB52AABB-FE2B-49A3-9CC7-0BCEAC2E9931}">
      <dsp:nvSpPr>
        <dsp:cNvPr id="0" name=""/>
        <dsp:cNvSpPr/>
      </dsp:nvSpPr>
      <dsp:spPr>
        <a:xfrm>
          <a:off x="1814000" y="2139100"/>
          <a:ext cx="8097278" cy="62607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Prototype: A platform named "GeneratElite" is described with features such as study plans, image searches, and translation assistance</a:t>
          </a:r>
        </a:p>
      </dsp:txBody>
      <dsp:txXfrm>
        <a:off x="1832337" y="2157437"/>
        <a:ext cx="7048986" cy="589404"/>
      </dsp:txXfrm>
    </dsp:sp>
    <dsp:sp modelId="{486FFB4F-001B-497A-8576-FD1FE6C1727E}">
      <dsp:nvSpPr>
        <dsp:cNvPr id="0" name=""/>
        <dsp:cNvSpPr/>
      </dsp:nvSpPr>
      <dsp:spPr>
        <a:xfrm>
          <a:off x="2418667" y="2852133"/>
          <a:ext cx="8097278" cy="62607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Test: Testing methods for UI, functionality, and system performance are detailed, ensuring a thorough evaluation.</a:t>
          </a:r>
        </a:p>
      </dsp:txBody>
      <dsp:txXfrm>
        <a:off x="2437004" y="2870470"/>
        <a:ext cx="7048986" cy="589404"/>
      </dsp:txXfrm>
    </dsp:sp>
    <dsp:sp modelId="{8136DF60-9851-4AB3-AD22-FCF95F09ED1B}">
      <dsp:nvSpPr>
        <dsp:cNvPr id="0" name=""/>
        <dsp:cNvSpPr/>
      </dsp:nvSpPr>
      <dsp:spPr>
        <a:xfrm>
          <a:off x="7690327" y="457384"/>
          <a:ext cx="406950" cy="406950"/>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781891" y="457384"/>
        <a:ext cx="223822" cy="306230"/>
      </dsp:txXfrm>
    </dsp:sp>
    <dsp:sp modelId="{EB200B0B-C20F-43F1-B51D-04BF012D2308}">
      <dsp:nvSpPr>
        <dsp:cNvPr id="0" name=""/>
        <dsp:cNvSpPr/>
      </dsp:nvSpPr>
      <dsp:spPr>
        <a:xfrm>
          <a:off x="8294994" y="1170418"/>
          <a:ext cx="406950" cy="406950"/>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386558" y="1170418"/>
        <a:ext cx="223822" cy="306230"/>
      </dsp:txXfrm>
    </dsp:sp>
    <dsp:sp modelId="{CC1CBDED-99FF-44DE-881B-15D53AFD45E6}">
      <dsp:nvSpPr>
        <dsp:cNvPr id="0" name=""/>
        <dsp:cNvSpPr/>
      </dsp:nvSpPr>
      <dsp:spPr>
        <a:xfrm>
          <a:off x="8899661" y="1873017"/>
          <a:ext cx="406950" cy="406950"/>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991225" y="1873017"/>
        <a:ext cx="223822" cy="306230"/>
      </dsp:txXfrm>
    </dsp:sp>
    <dsp:sp modelId="{4C023FA9-FDD4-4D67-AFC6-D516E61B45D6}">
      <dsp:nvSpPr>
        <dsp:cNvPr id="0" name=""/>
        <dsp:cNvSpPr/>
      </dsp:nvSpPr>
      <dsp:spPr>
        <a:xfrm>
          <a:off x="9504328" y="2593007"/>
          <a:ext cx="406950" cy="406950"/>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595892" y="2593007"/>
        <a:ext cx="223822" cy="3062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D9131-0C23-4AE3-900E-BF097BA9777D}">
      <dsp:nvSpPr>
        <dsp:cNvPr id="0" name=""/>
        <dsp:cNvSpPr/>
      </dsp:nvSpPr>
      <dsp:spPr>
        <a:xfrm rot="5400000">
          <a:off x="4524609" y="-1783213"/>
          <a:ext cx="883591" cy="46742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Char char="•"/>
          </a:pPr>
          <a:r>
            <a:rPr lang="en-US" altLang="zh-CN" sz="1050" b="1" i="0" kern="1200" baseline="0" dirty="0"/>
            <a:t>Challenges: Lots of academic material, high quality writing requirements, difficult time management
AI solutions: Summary generator, writing assistant, study plan generation tool</a:t>
          </a:r>
          <a:endParaRPr lang="en-US" sz="1050" kern="1200" dirty="0"/>
        </a:p>
      </dsp:txBody>
      <dsp:txXfrm rot="-5400000">
        <a:off x="2629273" y="155256"/>
        <a:ext cx="4631131" cy="797325"/>
      </dsp:txXfrm>
    </dsp:sp>
    <dsp:sp modelId="{42151D8B-3704-4E62-B75E-FCDCE1A780A7}">
      <dsp:nvSpPr>
        <dsp:cNvPr id="0" name=""/>
        <dsp:cNvSpPr/>
      </dsp:nvSpPr>
      <dsp:spPr>
        <a:xfrm>
          <a:off x="0" y="1673"/>
          <a:ext cx="2629273" cy="11044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baseline="0" dirty="0"/>
            <a:t>University Student </a:t>
          </a:r>
          <a:endParaRPr lang="en-US" sz="2300" kern="1200" dirty="0"/>
        </a:p>
      </dsp:txBody>
      <dsp:txXfrm>
        <a:off x="53917" y="55590"/>
        <a:ext cx="2521439" cy="996655"/>
      </dsp:txXfrm>
    </dsp:sp>
    <dsp:sp modelId="{F9D44B44-EEC5-41FF-AE7A-DBC03ADD3BC9}">
      <dsp:nvSpPr>
        <dsp:cNvPr id="0" name=""/>
        <dsp:cNvSpPr/>
      </dsp:nvSpPr>
      <dsp:spPr>
        <a:xfrm rot="5400000">
          <a:off x="4489403" y="-595154"/>
          <a:ext cx="883591" cy="46742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Char char="•"/>
          </a:pPr>
          <a:r>
            <a:rPr lang="en-US" altLang="zh-CN" sz="1050" b="1" i="0" kern="1200" baseline="0" dirty="0"/>
            <a:t>Challenges: Difficulty in marketing content production, lack of technical competence
AI solutions: automated marketing assistant, user-friendly interface</a:t>
          </a:r>
          <a:endParaRPr lang="en-US" sz="1050" kern="1200" dirty="0"/>
        </a:p>
      </dsp:txBody>
      <dsp:txXfrm rot="-5400000">
        <a:off x="2594067" y="1343315"/>
        <a:ext cx="4631131" cy="797325"/>
      </dsp:txXfrm>
    </dsp:sp>
    <dsp:sp modelId="{6DEB4DA5-7BCF-4F1E-A440-D93AED7D23AB}">
      <dsp:nvSpPr>
        <dsp:cNvPr id="0" name=""/>
        <dsp:cNvSpPr/>
      </dsp:nvSpPr>
      <dsp:spPr>
        <a:xfrm>
          <a:off x="0" y="1161387"/>
          <a:ext cx="2629273" cy="11044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baseline="0" dirty="0"/>
            <a:t>Small Business Owner</a:t>
          </a:r>
          <a:endParaRPr lang="en-US" sz="2300" kern="1200" dirty="0"/>
        </a:p>
      </dsp:txBody>
      <dsp:txXfrm>
        <a:off x="53917" y="1215304"/>
        <a:ext cx="2521439" cy="996655"/>
      </dsp:txXfrm>
    </dsp:sp>
    <dsp:sp modelId="{AE6E8413-AB52-4AD4-B035-A31E4E8B25CD}">
      <dsp:nvSpPr>
        <dsp:cNvPr id="0" name=""/>
        <dsp:cNvSpPr/>
      </dsp:nvSpPr>
      <dsp:spPr>
        <a:xfrm rot="5400000">
          <a:off x="4524609" y="536214"/>
          <a:ext cx="883591" cy="467426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Char char="•"/>
          </a:pPr>
          <a:r>
            <a:rPr lang="en-US" altLang="zh-CN" sz="1050" b="1" i="0" kern="1200" baseline="0" dirty="0"/>
            <a:t>Challenges: Design efficiency, customer compliance, repetitive tasks
AI solutions: Design suggestion generation, automated sizing</a:t>
          </a:r>
          <a:endParaRPr lang="en-US" sz="1050" kern="1200" dirty="0"/>
        </a:p>
      </dsp:txBody>
      <dsp:txXfrm rot="-5400000">
        <a:off x="2629273" y="2474684"/>
        <a:ext cx="4631131" cy="797325"/>
      </dsp:txXfrm>
    </dsp:sp>
    <dsp:sp modelId="{90790AB1-2A1F-4286-9392-1FF19BE9A800}">
      <dsp:nvSpPr>
        <dsp:cNvPr id="0" name=""/>
        <dsp:cNvSpPr/>
      </dsp:nvSpPr>
      <dsp:spPr>
        <a:xfrm>
          <a:off x="0" y="2321101"/>
          <a:ext cx="2629273" cy="11044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baseline="0" dirty="0"/>
            <a:t>Graphic Designer</a:t>
          </a:r>
          <a:endParaRPr lang="en-US" sz="2300" kern="1200" dirty="0"/>
        </a:p>
      </dsp:txBody>
      <dsp:txXfrm>
        <a:off x="53917" y="2375018"/>
        <a:ext cx="2521439" cy="9966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1D104-8B57-42A8-8493-7AE650519F68}">
      <dsp:nvSpPr>
        <dsp:cNvPr id="0" name=""/>
        <dsp:cNvSpPr/>
      </dsp:nvSpPr>
      <dsp:spPr>
        <a:xfrm>
          <a:off x="0" y="4724"/>
          <a:ext cx="6315069" cy="550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77EF4D-38C5-447C-A888-BDCC3CAE05EF}">
      <dsp:nvSpPr>
        <dsp:cNvPr id="0" name=""/>
        <dsp:cNvSpPr/>
      </dsp:nvSpPr>
      <dsp:spPr>
        <a:xfrm>
          <a:off x="166455" y="128534"/>
          <a:ext cx="302942" cy="3026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2AE3E7-DE2D-4AA7-81B2-F6D136C7448D}">
      <dsp:nvSpPr>
        <dsp:cNvPr id="0" name=""/>
        <dsp:cNvSpPr/>
      </dsp:nvSpPr>
      <dsp:spPr>
        <a:xfrm>
          <a:off x="635854" y="4724"/>
          <a:ext cx="5641021" cy="61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16" tIns="65516" rIns="65516" bIns="65516" numCol="1" spcCol="1270" anchor="ctr" anchorCtr="0">
          <a:noAutofit/>
        </a:bodyPr>
        <a:lstStyle/>
        <a:p>
          <a:pPr marL="0" lvl="0" indent="0" algn="l" defTabSz="622300">
            <a:lnSpc>
              <a:spcPct val="90000"/>
            </a:lnSpc>
            <a:spcBef>
              <a:spcPct val="0"/>
            </a:spcBef>
            <a:spcAft>
              <a:spcPct val="35000"/>
            </a:spcAft>
            <a:buNone/>
          </a:pPr>
          <a:r>
            <a:rPr lang="en-US" sz="1400" kern="1200" baseline="0"/>
            <a:t>Core issues </a:t>
          </a:r>
          <a:endParaRPr lang="en-US" sz="1400" kern="1200"/>
        </a:p>
      </dsp:txBody>
      <dsp:txXfrm>
        <a:off x="635854" y="4724"/>
        <a:ext cx="5641021" cy="619050"/>
      </dsp:txXfrm>
    </dsp:sp>
    <dsp:sp modelId="{4174DFE7-A7E2-4818-B6CE-42D31488762C}">
      <dsp:nvSpPr>
        <dsp:cNvPr id="0" name=""/>
        <dsp:cNvSpPr/>
      </dsp:nvSpPr>
      <dsp:spPr>
        <a:xfrm>
          <a:off x="0" y="778537"/>
          <a:ext cx="6315069" cy="550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9177B-0F8B-48F9-9C06-F8A78DC48CB8}">
      <dsp:nvSpPr>
        <dsp:cNvPr id="0" name=""/>
        <dsp:cNvSpPr/>
      </dsp:nvSpPr>
      <dsp:spPr>
        <a:xfrm>
          <a:off x="166455" y="902348"/>
          <a:ext cx="302942" cy="3026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36E3DE-5A58-4451-840F-75AB44383053}">
      <dsp:nvSpPr>
        <dsp:cNvPr id="0" name=""/>
        <dsp:cNvSpPr/>
      </dsp:nvSpPr>
      <dsp:spPr>
        <a:xfrm>
          <a:off x="635854" y="778537"/>
          <a:ext cx="2841781" cy="61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16" tIns="65516" rIns="65516" bIns="65516" numCol="1" spcCol="1270" anchor="ctr" anchorCtr="0">
          <a:noAutofit/>
        </a:bodyPr>
        <a:lstStyle/>
        <a:p>
          <a:pPr marL="0" lvl="0" indent="0" algn="l" defTabSz="622300">
            <a:lnSpc>
              <a:spcPct val="90000"/>
            </a:lnSpc>
            <a:spcBef>
              <a:spcPct val="0"/>
            </a:spcBef>
            <a:spcAft>
              <a:spcPct val="35000"/>
            </a:spcAft>
            <a:buNone/>
          </a:pPr>
          <a:r>
            <a:rPr lang="en-US" sz="1400" kern="1200" baseline="0"/>
            <a:t>Low information processing efficiency</a:t>
          </a:r>
          <a:r>
            <a:rPr lang="zh-CN" sz="1400" kern="1200" baseline="0"/>
            <a:t>：</a:t>
          </a:r>
          <a:endParaRPr lang="en-US" sz="1400" kern="1200"/>
        </a:p>
      </dsp:txBody>
      <dsp:txXfrm>
        <a:off x="635854" y="778537"/>
        <a:ext cx="2841781" cy="619050"/>
      </dsp:txXfrm>
    </dsp:sp>
    <dsp:sp modelId="{A4CCFF0C-40C1-452A-9412-4BB657D6DE63}">
      <dsp:nvSpPr>
        <dsp:cNvPr id="0" name=""/>
        <dsp:cNvSpPr/>
      </dsp:nvSpPr>
      <dsp:spPr>
        <a:xfrm>
          <a:off x="3477635" y="778537"/>
          <a:ext cx="2799240" cy="55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237" tIns="58237" rIns="58237" bIns="58237" numCol="1" spcCol="1270" anchor="ctr" anchorCtr="0">
          <a:noAutofit/>
        </a:bodyPr>
        <a:lstStyle/>
        <a:p>
          <a:pPr marL="0" lvl="0" indent="0" algn="l" defTabSz="488950">
            <a:lnSpc>
              <a:spcPct val="90000"/>
            </a:lnSpc>
            <a:spcBef>
              <a:spcPct val="0"/>
            </a:spcBef>
            <a:spcAft>
              <a:spcPct val="35000"/>
            </a:spcAft>
            <a:buNone/>
          </a:pPr>
          <a:r>
            <a:rPr lang="en-US" sz="1100" kern="1200"/>
            <a:t>Users find it challenging to manage and comprehend large amounts of data.</a:t>
          </a:r>
        </a:p>
      </dsp:txBody>
      <dsp:txXfrm>
        <a:off x="3477635" y="778537"/>
        <a:ext cx="2799240" cy="550267"/>
      </dsp:txXfrm>
    </dsp:sp>
    <dsp:sp modelId="{73A21B7E-67BB-4D24-8E03-AE4A8230B1E1}">
      <dsp:nvSpPr>
        <dsp:cNvPr id="0" name=""/>
        <dsp:cNvSpPr/>
      </dsp:nvSpPr>
      <dsp:spPr>
        <a:xfrm>
          <a:off x="0" y="1552351"/>
          <a:ext cx="6315069" cy="550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C9599-A7DA-4F19-9F06-9ED073842D19}">
      <dsp:nvSpPr>
        <dsp:cNvPr id="0" name=""/>
        <dsp:cNvSpPr/>
      </dsp:nvSpPr>
      <dsp:spPr>
        <a:xfrm>
          <a:off x="166455" y="1676161"/>
          <a:ext cx="302942" cy="3026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074C0E-4D81-49D4-A466-3FB3BE65F925}">
      <dsp:nvSpPr>
        <dsp:cNvPr id="0" name=""/>
        <dsp:cNvSpPr/>
      </dsp:nvSpPr>
      <dsp:spPr>
        <a:xfrm>
          <a:off x="635854" y="1552351"/>
          <a:ext cx="2841781" cy="61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16" tIns="65516" rIns="65516" bIns="65516" numCol="1" spcCol="1270" anchor="ctr" anchorCtr="0">
          <a:noAutofit/>
        </a:bodyPr>
        <a:lstStyle/>
        <a:p>
          <a:pPr marL="0" lvl="0" indent="0" algn="l" defTabSz="622300">
            <a:lnSpc>
              <a:spcPct val="90000"/>
            </a:lnSpc>
            <a:spcBef>
              <a:spcPct val="0"/>
            </a:spcBef>
            <a:spcAft>
              <a:spcPct val="35000"/>
            </a:spcAft>
            <a:buNone/>
          </a:pPr>
          <a:r>
            <a:rPr lang="en-US" sz="1400" kern="1200" baseline="0"/>
            <a:t>Lack of personalized content</a:t>
          </a:r>
          <a:r>
            <a:rPr lang="zh-CN" sz="1400" kern="1200" baseline="0"/>
            <a:t>：</a:t>
          </a:r>
          <a:endParaRPr lang="en-US" sz="1400" kern="1200"/>
        </a:p>
      </dsp:txBody>
      <dsp:txXfrm>
        <a:off x="635854" y="1552351"/>
        <a:ext cx="2841781" cy="619050"/>
      </dsp:txXfrm>
    </dsp:sp>
    <dsp:sp modelId="{02A843BE-3EC3-4683-9BD7-303CF237BA98}">
      <dsp:nvSpPr>
        <dsp:cNvPr id="0" name=""/>
        <dsp:cNvSpPr/>
      </dsp:nvSpPr>
      <dsp:spPr>
        <a:xfrm>
          <a:off x="3477635" y="1552351"/>
          <a:ext cx="2799240" cy="55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237" tIns="58237" rIns="58237" bIns="58237" numCol="1" spcCol="1270" anchor="ctr" anchorCtr="0">
          <a:noAutofit/>
        </a:bodyPr>
        <a:lstStyle/>
        <a:p>
          <a:pPr marL="0" lvl="0" indent="0" algn="l" defTabSz="488950">
            <a:lnSpc>
              <a:spcPct val="90000"/>
            </a:lnSpc>
            <a:spcBef>
              <a:spcPct val="0"/>
            </a:spcBef>
            <a:spcAft>
              <a:spcPct val="35000"/>
            </a:spcAft>
            <a:buNone/>
          </a:pPr>
          <a:r>
            <a:rPr lang="en-US" sz="1100" kern="1200"/>
            <a:t>Marketing and design outputs often fail to meet individual needs.</a:t>
          </a:r>
        </a:p>
      </dsp:txBody>
      <dsp:txXfrm>
        <a:off x="3477635" y="1552351"/>
        <a:ext cx="2799240" cy="550267"/>
      </dsp:txXfrm>
    </dsp:sp>
    <dsp:sp modelId="{F1C23171-F374-404C-BED8-DC5DDC07C3CC}">
      <dsp:nvSpPr>
        <dsp:cNvPr id="0" name=""/>
        <dsp:cNvSpPr/>
      </dsp:nvSpPr>
      <dsp:spPr>
        <a:xfrm>
          <a:off x="0" y="2326164"/>
          <a:ext cx="6315069" cy="550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1CB8BD-9217-4F55-AB36-8DFB40093467}">
      <dsp:nvSpPr>
        <dsp:cNvPr id="0" name=""/>
        <dsp:cNvSpPr/>
      </dsp:nvSpPr>
      <dsp:spPr>
        <a:xfrm>
          <a:off x="166455" y="2449974"/>
          <a:ext cx="302942" cy="3026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39A1F-0F30-4EEC-8F26-65E57F725ABE}">
      <dsp:nvSpPr>
        <dsp:cNvPr id="0" name=""/>
        <dsp:cNvSpPr/>
      </dsp:nvSpPr>
      <dsp:spPr>
        <a:xfrm>
          <a:off x="635854" y="2326164"/>
          <a:ext cx="2841781" cy="61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16" tIns="65516" rIns="65516" bIns="65516" numCol="1" spcCol="1270" anchor="ctr" anchorCtr="0">
          <a:noAutofit/>
        </a:bodyPr>
        <a:lstStyle/>
        <a:p>
          <a:pPr marL="0" lvl="0" indent="0" algn="l" defTabSz="622300">
            <a:lnSpc>
              <a:spcPct val="90000"/>
            </a:lnSpc>
            <a:spcBef>
              <a:spcPct val="0"/>
            </a:spcBef>
            <a:spcAft>
              <a:spcPct val="35000"/>
            </a:spcAft>
            <a:buNone/>
          </a:pPr>
          <a:r>
            <a:rPr lang="en-US" sz="1400" kern="1200" baseline="0"/>
            <a:t>Non-technical users have low adaptability to the tool</a:t>
          </a:r>
          <a:r>
            <a:rPr lang="zh-CN" sz="1400" kern="1200" baseline="0"/>
            <a:t>：</a:t>
          </a:r>
          <a:endParaRPr lang="en-US" sz="1400" kern="1200"/>
        </a:p>
      </dsp:txBody>
      <dsp:txXfrm>
        <a:off x="635854" y="2326164"/>
        <a:ext cx="2841781" cy="619050"/>
      </dsp:txXfrm>
    </dsp:sp>
    <dsp:sp modelId="{ECF0EAD4-1B84-4874-8877-975501B0B142}">
      <dsp:nvSpPr>
        <dsp:cNvPr id="0" name=""/>
        <dsp:cNvSpPr/>
      </dsp:nvSpPr>
      <dsp:spPr>
        <a:xfrm>
          <a:off x="3477635" y="2326164"/>
          <a:ext cx="2799240" cy="55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237" tIns="58237" rIns="58237" bIns="58237" numCol="1" spcCol="1270" anchor="ctr" anchorCtr="0">
          <a:noAutofit/>
        </a:bodyPr>
        <a:lstStyle/>
        <a:p>
          <a:pPr marL="0" lvl="0" indent="0" algn="l" defTabSz="488950">
            <a:lnSpc>
              <a:spcPct val="90000"/>
            </a:lnSpc>
            <a:spcBef>
              <a:spcPct val="0"/>
            </a:spcBef>
            <a:spcAft>
              <a:spcPct val="35000"/>
            </a:spcAft>
            <a:buNone/>
          </a:pPr>
          <a:r>
            <a:rPr lang="en-US" sz="1100" kern="1200"/>
            <a:t>Many AI tools are not user-friendly for individuals without technical expertise.</a:t>
          </a:r>
        </a:p>
      </dsp:txBody>
      <dsp:txXfrm>
        <a:off x="3477635" y="2326164"/>
        <a:ext cx="2799240" cy="550267"/>
      </dsp:txXfrm>
    </dsp:sp>
    <dsp:sp modelId="{BBE42DFF-9860-4E36-AB20-1E5A1A58BC55}">
      <dsp:nvSpPr>
        <dsp:cNvPr id="0" name=""/>
        <dsp:cNvSpPr/>
      </dsp:nvSpPr>
      <dsp:spPr>
        <a:xfrm>
          <a:off x="0" y="3099977"/>
          <a:ext cx="6315069" cy="550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3F8C5C-E62B-475A-9ED4-D6BB4161B972}">
      <dsp:nvSpPr>
        <dsp:cNvPr id="0" name=""/>
        <dsp:cNvSpPr/>
      </dsp:nvSpPr>
      <dsp:spPr>
        <a:xfrm>
          <a:off x="166455" y="3223787"/>
          <a:ext cx="302942" cy="3026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385EFF-6451-4FF6-80FE-E11992FF49BE}">
      <dsp:nvSpPr>
        <dsp:cNvPr id="0" name=""/>
        <dsp:cNvSpPr/>
      </dsp:nvSpPr>
      <dsp:spPr>
        <a:xfrm>
          <a:off x="635854" y="3099977"/>
          <a:ext cx="2841781" cy="61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16" tIns="65516" rIns="65516" bIns="65516" numCol="1" spcCol="1270" anchor="ctr" anchorCtr="0">
          <a:noAutofit/>
        </a:bodyPr>
        <a:lstStyle/>
        <a:p>
          <a:pPr marL="0" lvl="0" indent="0" algn="l" defTabSz="622300">
            <a:lnSpc>
              <a:spcPct val="90000"/>
            </a:lnSpc>
            <a:spcBef>
              <a:spcPct val="0"/>
            </a:spcBef>
            <a:spcAft>
              <a:spcPct val="35000"/>
            </a:spcAft>
            <a:buNone/>
          </a:pPr>
          <a:r>
            <a:rPr lang="en-US" sz="1400" kern="1200" baseline="0"/>
            <a:t>Data privacy and ethical issues</a:t>
          </a:r>
          <a:r>
            <a:rPr lang="zh-CN" sz="1400" kern="1200" baseline="0"/>
            <a:t>：</a:t>
          </a:r>
          <a:endParaRPr lang="en-US" sz="1400" kern="1200"/>
        </a:p>
      </dsp:txBody>
      <dsp:txXfrm>
        <a:off x="635854" y="3099977"/>
        <a:ext cx="2841781" cy="619050"/>
      </dsp:txXfrm>
    </dsp:sp>
    <dsp:sp modelId="{D2290B0E-AEB3-4DCC-9EAD-DD9E81B41624}">
      <dsp:nvSpPr>
        <dsp:cNvPr id="0" name=""/>
        <dsp:cNvSpPr/>
      </dsp:nvSpPr>
      <dsp:spPr>
        <a:xfrm>
          <a:off x="3477635" y="3099977"/>
          <a:ext cx="2799240" cy="55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237" tIns="58237" rIns="58237" bIns="58237" numCol="1" spcCol="1270" anchor="ctr" anchorCtr="0">
          <a:noAutofit/>
        </a:bodyPr>
        <a:lstStyle/>
        <a:p>
          <a:pPr marL="0" lvl="0" indent="0" algn="l" defTabSz="488950">
            <a:lnSpc>
              <a:spcPct val="90000"/>
            </a:lnSpc>
            <a:spcBef>
              <a:spcPct val="0"/>
            </a:spcBef>
            <a:spcAft>
              <a:spcPct val="35000"/>
            </a:spcAft>
            <a:buNone/>
          </a:pPr>
          <a:r>
            <a:rPr lang="en-US" sz="1100" kern="1200"/>
            <a:t>Users worry about data security and bias in AI-generated content.</a:t>
          </a:r>
        </a:p>
      </dsp:txBody>
      <dsp:txXfrm>
        <a:off x="3477635" y="3099977"/>
        <a:ext cx="2799240" cy="5502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C4C7599C-0D19-43C0-84A9-8573EB483711}" type="datetime1">
              <a:rPr lang="zh-CN" altLang="en-US" smtClean="0">
                <a:latin typeface="Microsoft YaHei UI" panose="020B0503020204020204" pitchFamily="34" charset="-122"/>
                <a:ea typeface="Microsoft YaHei UI" panose="020B0503020204020204" pitchFamily="34" charset="-122"/>
              </a:rPr>
              <a:t>2025/1/24</a:t>
            </a:fld>
            <a:endParaRPr lang="zh-CN"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9E9D61A1-75D9-49F7-83EB-F5872642613A}" type="slidenum">
              <a:rPr lang="zh-CN" smtClean="0">
                <a:latin typeface="Microsoft YaHei UI" panose="020B0503020204020204" pitchFamily="34" charset="-122"/>
                <a:ea typeface="Microsoft YaHei UI" panose="020B0503020204020204" pitchFamily="34" charset="-122"/>
              </a:rPr>
              <a:t>‹#›</a:t>
            </a:fld>
            <a:endParaRPr 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CN" sz="1200">
                <a:latin typeface="Microsoft YaHei UI" panose="020B0503020204020204" pitchFamily="34" charset="-122"/>
                <a:ea typeface="Microsoft YaHei UI" panose="020B0503020204020204" pitchFamily="34" charset="-122"/>
              </a:defRPr>
            </a:lvl1pPr>
          </a:lstStyle>
          <a:p>
            <a:fld id="{1EEE742F-53B5-418D-AD2C-CCAAC95EA360}" type="datetime1">
              <a:rPr lang="zh-CN" altLang="en-US" smtClean="0"/>
              <a:t>2025/1/24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CN"/>
            </a:defPPr>
          </a:lstStyle>
          <a:p>
            <a:pPr rtl="0"/>
            <a:endParaRPr lang="zh-CN"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zh-CN"/>
            </a:defP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CN" sz="1200">
                <a:latin typeface="Microsoft YaHei UI" panose="020B0503020204020204" pitchFamily="34" charset="-122"/>
                <a:ea typeface="Microsoft YaHei UI" panose="020B0503020204020204" pitchFamily="34" charset="-122"/>
              </a:defRPr>
            </a:lvl1pPr>
          </a:lstStyle>
          <a:p>
            <a:fld id="{DEF75CB5-5666-5049-9AE0-38EFD385C21E}" type="slidenum">
              <a:rPr lang="en-US" altLang="zh-CN" smtClean="0"/>
              <a:pPr/>
              <a:t>‹#›</a:t>
            </a:fld>
            <a:endParaRPr lang="en-US"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DEF75CB5-5666-5049-9AE0-38EFD385C21E}" type="slidenum">
              <a:rPr lang="zh-CN" smtClean="0"/>
              <a:t>1</a:t>
            </a:fld>
            <a:endParaRPr lang="zh-CN"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DEF75CB5-5666-5049-9AE0-38EFD385C21E}" type="slidenum">
              <a:rPr lang="en-US" altLang="zh-CN" smtClean="0"/>
              <a:t>10</a:t>
            </a:fld>
            <a:endParaRPr lang="zh-CN" dirty="0"/>
          </a:p>
        </p:txBody>
      </p:sp>
    </p:spTree>
    <p:extLst>
      <p:ext uri="{BB962C8B-B14F-4D97-AF65-F5344CB8AC3E}">
        <p14:creationId xmlns:p14="http://schemas.microsoft.com/office/powerpoint/2010/main" val="2493029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DEF75CB5-5666-5049-9AE0-38EFD385C21E}" type="slidenum">
              <a:rPr lang="en-US" altLang="zh-CN" smtClean="0"/>
              <a:t>11</a:t>
            </a:fld>
            <a:endParaRPr lang="zh-CN" dirty="0"/>
          </a:p>
        </p:txBody>
      </p:sp>
    </p:spTree>
    <p:extLst>
      <p:ext uri="{BB962C8B-B14F-4D97-AF65-F5344CB8AC3E}">
        <p14:creationId xmlns:p14="http://schemas.microsoft.com/office/powerpoint/2010/main" val="3765125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灯片编号占位符 3"/>
          <p:cNvSpPr>
            <a:spLocks noGrp="1"/>
          </p:cNvSpPr>
          <p:nvPr>
            <p:ph type="sldNum" sz="quarter" idx="5"/>
          </p:nvPr>
        </p:nvSpPr>
        <p:spPr/>
        <p:txBody>
          <a:bodyPr rtlCol="0"/>
          <a:lstStyle>
            <a:defPPr>
              <a:defRPr lang="zh-CN"/>
            </a:defPPr>
          </a:lstStyle>
          <a:p>
            <a:pPr rtl="0"/>
            <a:fld id="{DEF75CB5-5666-5049-9AE0-38EFD385C21E}" type="slidenum">
              <a:rPr lang="en-US" altLang="zh-CN" smtClean="0"/>
              <a:t>12</a:t>
            </a:fld>
            <a:endParaRPr lang="zh-CN"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21F35-F0A2-D950-19E0-5B049132D1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AF387F-A925-CE3D-7ED5-BB122A0A6C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B250DC-2BC1-C0DA-1A99-D8323BDE06C1}"/>
              </a:ext>
            </a:extLst>
          </p:cNvPr>
          <p:cNvSpPr>
            <a:spLocks noGrp="1"/>
          </p:cNvSpPr>
          <p:nvPr>
            <p:ph type="body" idx="1"/>
          </p:nvPr>
        </p:nvSpPr>
        <p:spPr/>
        <p:txBody>
          <a:bodyPr rtlCol="0"/>
          <a:lstStyle>
            <a:defPPr>
              <a:defRPr lang="zh-CN"/>
            </a:defPPr>
          </a:lstStyle>
          <a:p>
            <a:pPr rtl="0"/>
            <a:endParaRPr lang="zh-CN" dirty="0"/>
          </a:p>
        </p:txBody>
      </p:sp>
      <p:sp>
        <p:nvSpPr>
          <p:cNvPr id="4" name="幻灯片编号占位符 3">
            <a:extLst>
              <a:ext uri="{FF2B5EF4-FFF2-40B4-BE49-F238E27FC236}">
                <a16:creationId xmlns:a16="http://schemas.microsoft.com/office/drawing/2014/main" id="{AD971491-D270-2078-5DAB-799B389C8ED8}"/>
              </a:ext>
            </a:extLst>
          </p:cNvPr>
          <p:cNvSpPr>
            <a:spLocks noGrp="1"/>
          </p:cNvSpPr>
          <p:nvPr>
            <p:ph type="sldNum" sz="quarter" idx="5"/>
          </p:nvPr>
        </p:nvSpPr>
        <p:spPr/>
        <p:txBody>
          <a:bodyPr rtlCol="0"/>
          <a:lstStyle>
            <a:defPPr>
              <a:defRPr lang="zh-CN"/>
            </a:defPPr>
          </a:lstStyle>
          <a:p>
            <a:pPr rtl="0"/>
            <a:fld id="{DEF75CB5-5666-5049-9AE0-38EFD385C21E}" type="slidenum">
              <a:rPr lang="en-US" altLang="zh-CN" smtClean="0"/>
              <a:t>2</a:t>
            </a:fld>
            <a:endParaRPr lang="zh-CN" dirty="0"/>
          </a:p>
        </p:txBody>
      </p:sp>
    </p:spTree>
    <p:extLst>
      <p:ext uri="{BB962C8B-B14F-4D97-AF65-F5344CB8AC3E}">
        <p14:creationId xmlns:p14="http://schemas.microsoft.com/office/powerpoint/2010/main" val="4130623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marL="0" marR="0" lvl="0" indent="0" algn="r" defTabSz="914400" rtl="0" eaLnBrk="1" fontAlgn="auto" latinLnBrk="0" hangingPunct="1">
              <a:lnSpc>
                <a:spcPct val="100000"/>
              </a:lnSpc>
              <a:spcBef>
                <a:spcPts val="0"/>
              </a:spcBef>
              <a:spcAft>
                <a:spcPts val="0"/>
              </a:spcAft>
              <a:buClrTx/>
              <a:buSzTx/>
              <a:buFontTx/>
              <a:buNone/>
              <a:tabLst/>
              <a:defRPr lang="zh-CN"/>
            </a:pPr>
            <a:fld id="{DEF75CB5-5666-5049-9AE0-38EFD385C21E}"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lang="zh-CN"/>
              </a:pPr>
              <a:t>3</a:t>
            </a:fld>
            <a:endParaRPr kumimoji="0" lang="zh-C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DEF75CB5-5666-5049-9AE0-38EFD385C21E}" type="slidenum">
              <a:rPr lang="en-US" altLang="zh-CN" smtClean="0"/>
              <a:t>4</a:t>
            </a:fld>
            <a:endParaRPr lang="zh-CN" dirty="0"/>
          </a:p>
        </p:txBody>
      </p:sp>
    </p:spTree>
    <p:extLst>
      <p:ext uri="{BB962C8B-B14F-4D97-AF65-F5344CB8AC3E}">
        <p14:creationId xmlns:p14="http://schemas.microsoft.com/office/powerpoint/2010/main" val="186016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DEF75CB5-5666-5049-9AE0-38EFD385C21E}" type="slidenum">
              <a:rPr lang="en-US" altLang="zh-CN" smtClean="0"/>
              <a:t>5</a:t>
            </a:fld>
            <a:endParaRPr lang="zh-CN" dirty="0"/>
          </a:p>
        </p:txBody>
      </p:sp>
    </p:spTree>
    <p:extLst>
      <p:ext uri="{BB962C8B-B14F-4D97-AF65-F5344CB8AC3E}">
        <p14:creationId xmlns:p14="http://schemas.microsoft.com/office/powerpoint/2010/main" val="935072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DEF75CB5-5666-5049-9AE0-38EFD385C21E}" type="slidenum">
              <a:rPr lang="en-US" altLang="zh-CN" smtClean="0"/>
              <a:t>6</a:t>
            </a:fld>
            <a:endParaRPr lang="zh-CN" dirty="0"/>
          </a:p>
        </p:txBody>
      </p:sp>
    </p:spTree>
    <p:extLst>
      <p:ext uri="{BB962C8B-B14F-4D97-AF65-F5344CB8AC3E}">
        <p14:creationId xmlns:p14="http://schemas.microsoft.com/office/powerpoint/2010/main" val="298252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marL="0" marR="0" lvl="0" indent="0" algn="r" defTabSz="914400" rtl="0" eaLnBrk="1" fontAlgn="auto" latinLnBrk="0" hangingPunct="1">
              <a:lnSpc>
                <a:spcPct val="100000"/>
              </a:lnSpc>
              <a:spcBef>
                <a:spcPts val="0"/>
              </a:spcBef>
              <a:spcAft>
                <a:spcPts val="0"/>
              </a:spcAft>
              <a:buClrTx/>
              <a:buSzTx/>
              <a:buFontTx/>
              <a:buNone/>
              <a:tabLst/>
              <a:defRPr lang="zh-CN"/>
            </a:pPr>
            <a:fld id="{DEF75CB5-5666-5049-9AE0-38EFD385C21E}"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lang="zh-CN"/>
              </a:pPr>
              <a:t>7</a:t>
            </a:fld>
            <a:endParaRPr kumimoji="0" lang="zh-C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F92FF-9139-5CB7-7644-2B0EB713D3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EE59CC-2B62-686F-D1F0-146E7F0F26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B7A318-F53C-8140-AB85-B7C42FEF850A}"/>
              </a:ext>
            </a:extLst>
          </p:cNvPr>
          <p:cNvSpPr>
            <a:spLocks noGrp="1"/>
          </p:cNvSpPr>
          <p:nvPr>
            <p:ph type="body" idx="1"/>
          </p:nvPr>
        </p:nvSpPr>
        <p:spPr/>
        <p:txBody>
          <a:bodyPr rtlCol="0"/>
          <a:lstStyle>
            <a:defPPr>
              <a:defRPr lang="zh-CN"/>
            </a:defPPr>
          </a:lstStyle>
          <a:p>
            <a:pPr rtl="0"/>
            <a:endParaRPr lang="zh-CN" dirty="0"/>
          </a:p>
        </p:txBody>
      </p:sp>
      <p:sp>
        <p:nvSpPr>
          <p:cNvPr id="4" name="幻灯片编号占位符 3">
            <a:extLst>
              <a:ext uri="{FF2B5EF4-FFF2-40B4-BE49-F238E27FC236}">
                <a16:creationId xmlns:a16="http://schemas.microsoft.com/office/drawing/2014/main" id="{BF339C2E-4FAA-8590-1C8D-E1C9257099D1}"/>
              </a:ext>
            </a:extLst>
          </p:cNvPr>
          <p:cNvSpPr>
            <a:spLocks noGrp="1"/>
          </p:cNvSpPr>
          <p:nvPr>
            <p:ph type="sldNum" sz="quarter" idx="5"/>
          </p:nvPr>
        </p:nvSpPr>
        <p:spPr/>
        <p:txBody>
          <a:bodyPr rtlCol="0"/>
          <a:lstStyle>
            <a:defPPr>
              <a:defRPr lang="zh-CN"/>
            </a:defPPr>
          </a:lstStyle>
          <a:p>
            <a:pPr rtl="0"/>
            <a:fld id="{DEF75CB5-5666-5049-9AE0-38EFD385C21E}" type="slidenum">
              <a:rPr lang="en-US" altLang="zh-CN" smtClean="0"/>
              <a:t>8</a:t>
            </a:fld>
            <a:endParaRPr lang="zh-CN" dirty="0"/>
          </a:p>
        </p:txBody>
      </p:sp>
    </p:spTree>
    <p:extLst>
      <p:ext uri="{BB962C8B-B14F-4D97-AF65-F5344CB8AC3E}">
        <p14:creationId xmlns:p14="http://schemas.microsoft.com/office/powerpoint/2010/main" val="1230699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DEF75CB5-5666-5049-9AE0-38EFD385C21E}" type="slidenum">
              <a:rPr lang="en-US" altLang="zh-CN" smtClean="0"/>
              <a:t>9</a:t>
            </a:fld>
            <a:endParaRPr lang="zh-CN" dirty="0"/>
          </a:p>
        </p:txBody>
      </p:sp>
    </p:spTree>
    <p:extLst>
      <p:ext uri="{BB962C8B-B14F-4D97-AF65-F5344CB8AC3E}">
        <p14:creationId xmlns:p14="http://schemas.microsoft.com/office/powerpoint/2010/main" val="712487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副标题">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标题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rtlCol="0" anchor="b" anchorCtr="0">
            <a:noAutofit/>
          </a:bodyPr>
          <a:lstStyle>
            <a:lvl1pPr algn="ctr">
              <a:defRPr lang="zh-CN" sz="6000" kern="1200" cap="all" spc="300" baseline="0">
                <a:solidFill>
                  <a:schemeClr val="accent3">
                    <a:lumMod val="75000"/>
                  </a:schemeClr>
                </a:solidFill>
                <a:latin typeface="+mj-lt"/>
              </a:defRPr>
            </a:lvl1pPr>
          </a:lstStyle>
          <a:p>
            <a:pPr rtl="0"/>
            <a:r>
              <a:rPr lang="zh-CN" dirty="0"/>
              <a:t>单击此处添加标题</a:t>
            </a:r>
          </a:p>
        </p:txBody>
      </p:sp>
      <p:sp>
        <p:nvSpPr>
          <p:cNvPr id="12" name="副标题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rtlCol="0">
            <a:noAutofit/>
          </a:bodyPr>
          <a:lstStyle>
            <a:lvl1pPr marL="0" indent="0" algn="ctr">
              <a:buNone/>
              <a:defRPr lang="zh-CN" sz="3200" b="0" i="0" cap="all" spc="600" baseline="0">
                <a:solidFill>
                  <a:schemeClr val="accent3"/>
                </a:solidFill>
                <a:latin typeface="+mj-lt"/>
                <a:cs typeface="+mj-cs" panose="020B0303030204020804" pitchFamily="34" charset="0"/>
              </a:defRPr>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dirty="0"/>
              <a:t>单击此处添加副标题</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和 2 列">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marL="0" marR="0" lvl="0" indent="0" algn="ctr" defTabSz="914400" rtl="0" eaLnBrk="1" fontAlgn="auto" latinLnBrk="0" hangingPunct="1">
              <a:lnSpc>
                <a:spcPct val="100000"/>
              </a:lnSpc>
              <a:spcBef>
                <a:spcPts val="0"/>
              </a:spcBef>
              <a:spcAft>
                <a:spcPts val="0"/>
              </a:spcAft>
              <a:buClrTx/>
              <a:buSzTx/>
              <a:buFontTx/>
              <a:buNone/>
              <a:tabLst/>
              <a:defRPr lang="zh-CN"/>
            </a:pPr>
            <a:endParaRPr kumimoji="0" lang="zh-CN" sz="1800" b="0" i="0" u="none" strike="noStrike" kern="1200" cap="none" spc="0" normalizeH="0" baseline="0" noProof="0" dirty="0">
              <a:ln>
                <a:noFill/>
              </a:ln>
              <a:solidFill>
                <a:srgbClr val="FFFFFF"/>
              </a:solidFill>
              <a:effectLst/>
              <a:uLnTx/>
              <a:uFillTx/>
              <a:latin typeface="Microsoft YaHei UI"/>
              <a:ea typeface="+mn-ea"/>
              <a:cs typeface="Microsoft YaHei UI"/>
            </a:endParaRPr>
          </a:p>
        </p:txBody>
      </p:sp>
      <p:sp>
        <p:nvSpPr>
          <p:cNvPr id="2" name="标题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rtlCol="0" anchor="b">
            <a:noAutofit/>
          </a:bodyPr>
          <a:lstStyle>
            <a:lvl1pPr algn="l">
              <a:defRPr lang="zh-CN" sz="3200" cap="all" spc="0" baseline="0">
                <a:solidFill>
                  <a:schemeClr val="accent3">
                    <a:lumMod val="75000"/>
                  </a:schemeClr>
                </a:solidFill>
              </a:defRPr>
            </a:lvl1pPr>
          </a:lstStyle>
          <a:p>
            <a:pPr rtl="0"/>
            <a:r>
              <a:rPr lang="zh-CN" dirty="0"/>
              <a:t>单击此处添加标题</a:t>
            </a:r>
          </a:p>
        </p:txBody>
      </p:sp>
      <p:sp>
        <p:nvSpPr>
          <p:cNvPr id="10" name="图片占位符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rtlCol="0"/>
          <a:lstStyle>
            <a:lvl1pPr algn="ctr">
              <a:defRPr lang="zh-CN" sz="2000"/>
            </a:lvl1pPr>
          </a:lstStyle>
          <a:p>
            <a:pPr rtl="0"/>
            <a:r>
              <a:rPr lang="zh-CN" altLang="en-US"/>
              <a:t>单击图标添加图片</a:t>
            </a:r>
            <a:endParaRPr lang="zh-CN" dirty="0"/>
          </a:p>
        </p:txBody>
      </p:sp>
      <p:sp>
        <p:nvSpPr>
          <p:cNvPr id="19" name="内容占位符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rtlCol="0"/>
          <a:lstStyle>
            <a:lvl1pPr marL="0" indent="0">
              <a:lnSpc>
                <a:spcPct val="120000"/>
              </a:lnSpc>
              <a:spcBef>
                <a:spcPts val="1000"/>
              </a:spcBef>
              <a:spcAft>
                <a:spcPts val="600"/>
              </a:spcAft>
              <a:buClr>
                <a:schemeClr val="accent6"/>
              </a:buClr>
              <a:buFont typeface="Arial" panose="020B0604020202020204" pitchFamily="34" charset="0"/>
              <a:buNone/>
              <a:defRPr lang="zh-CN" sz="1800" spc="0" baseline="0">
                <a:solidFill>
                  <a:schemeClr val="bg1"/>
                </a:solidFill>
                <a:latin typeface="+mn-cs"/>
                <a:cs typeface="+mn-cs"/>
              </a:defRPr>
            </a:lvl1pPr>
            <a:lvl2pPr marL="569214" indent="-285750">
              <a:lnSpc>
                <a:spcPct val="120000"/>
              </a:lnSpc>
              <a:spcBef>
                <a:spcPts val="1000"/>
              </a:spcBef>
              <a:spcAft>
                <a:spcPts val="600"/>
              </a:spcAft>
              <a:buClr>
                <a:schemeClr val="accent3"/>
              </a:buClr>
              <a:buFont typeface="Arial" panose="020B0604020202020204" pitchFamily="34" charset="0"/>
              <a:buChar char="•"/>
              <a:defRPr lang="zh-CN" sz="1800" spc="0"/>
            </a:lvl2pPr>
            <a:lvl3pPr marL="861822" indent="-285750">
              <a:lnSpc>
                <a:spcPct val="120000"/>
              </a:lnSpc>
              <a:spcBef>
                <a:spcPts val="1000"/>
              </a:spcBef>
              <a:spcAft>
                <a:spcPts val="600"/>
              </a:spcAft>
              <a:buClr>
                <a:schemeClr val="accent3"/>
              </a:buClr>
              <a:buFont typeface="Arial" panose="020B0604020202020204" pitchFamily="34" charset="0"/>
              <a:buChar char="•"/>
              <a:defRPr lang="zh-CN"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lang="zh-CN" sz="1800" spc="0"/>
            </a:lvl4pPr>
          </a:lstStyle>
          <a:p>
            <a:pPr lvl="0" rtl="0"/>
            <a:r>
              <a:rPr lang="zh-CN" dirty="0"/>
              <a:t>单击此处添加内容</a:t>
            </a:r>
          </a:p>
          <a:p>
            <a:pPr lvl="1" rtl="0"/>
            <a:r>
              <a:rPr lang="zh-CN" dirty="0"/>
              <a:t>第二级</a:t>
            </a:r>
          </a:p>
          <a:p>
            <a:pPr lvl="2" rtl="0"/>
            <a:r>
              <a:rPr lang="zh-CN" dirty="0"/>
              <a:t>第三级</a:t>
            </a:r>
          </a:p>
          <a:p>
            <a:pPr lvl="3" rtl="0"/>
            <a:r>
              <a:rPr lang="zh-CN" dirty="0"/>
              <a:t>第四级</a:t>
            </a:r>
          </a:p>
        </p:txBody>
      </p:sp>
      <p:sp>
        <p:nvSpPr>
          <p:cNvPr id="16" name="幻灯片编号占位符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zh-CN" smtClean="0"/>
              <a:pPr/>
              <a:t>‹#›</a:t>
            </a:fld>
            <a:endParaRPr lang="zh-CN" dirty="0"/>
          </a:p>
        </p:txBody>
      </p:sp>
      <p:cxnSp>
        <p:nvCxnSpPr>
          <p:cNvPr id="4" name="直接连接符​​(S)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和 2 列">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marL="0" marR="0" lvl="0" indent="0" algn="ctr" defTabSz="914400" rtl="0" eaLnBrk="1" fontAlgn="auto" latinLnBrk="0" hangingPunct="1">
              <a:lnSpc>
                <a:spcPct val="100000"/>
              </a:lnSpc>
              <a:spcBef>
                <a:spcPts val="0"/>
              </a:spcBef>
              <a:spcAft>
                <a:spcPts val="0"/>
              </a:spcAft>
              <a:buClrTx/>
              <a:buSzTx/>
              <a:buFontTx/>
              <a:buNone/>
              <a:tabLst/>
              <a:defRPr lang="zh-CN"/>
            </a:pPr>
            <a:endParaRPr kumimoji="0" lang="zh-CN" sz="1800" b="0" i="0" u="none" strike="noStrike" kern="1200" cap="none" spc="0" normalizeH="0" baseline="0" noProof="0" dirty="0">
              <a:ln>
                <a:noFill/>
              </a:ln>
              <a:solidFill>
                <a:srgbClr val="FFFFFF"/>
              </a:solidFill>
              <a:effectLst/>
              <a:uLnTx/>
              <a:uFillTx/>
              <a:latin typeface="Microsoft YaHei UI"/>
              <a:ea typeface="+mn-ea"/>
              <a:cs typeface="Microsoft YaHei UI"/>
            </a:endParaRPr>
          </a:p>
        </p:txBody>
      </p:sp>
      <p:cxnSp>
        <p:nvCxnSpPr>
          <p:cNvPr id="4" name="直接连接符​​(S)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rtlCol="0" anchor="b">
            <a:noAutofit/>
          </a:bodyPr>
          <a:lstStyle>
            <a:lvl1pPr algn="l">
              <a:defRPr lang="zh-CN" sz="3200" cap="all" spc="0" baseline="0">
                <a:solidFill>
                  <a:schemeClr val="accent3">
                    <a:lumMod val="75000"/>
                  </a:schemeClr>
                </a:solidFill>
              </a:defRPr>
            </a:lvl1pPr>
          </a:lstStyle>
          <a:p>
            <a:pPr rtl="0"/>
            <a:r>
              <a:rPr lang="zh-CN" dirty="0"/>
              <a:t>单击此处添加标题</a:t>
            </a:r>
          </a:p>
        </p:txBody>
      </p:sp>
      <p:sp>
        <p:nvSpPr>
          <p:cNvPr id="19" name="内容占位符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rtlCol="0"/>
          <a:lstStyle>
            <a:lvl1pPr marL="0" indent="0">
              <a:lnSpc>
                <a:spcPct val="120000"/>
              </a:lnSpc>
              <a:spcBef>
                <a:spcPts val="1000"/>
              </a:spcBef>
              <a:spcAft>
                <a:spcPts val="600"/>
              </a:spcAft>
              <a:buClr>
                <a:schemeClr val="accent6"/>
              </a:buClr>
              <a:buFont typeface="Arial" panose="020B0604020202020204" pitchFamily="34" charset="0"/>
              <a:buNone/>
              <a:defRPr lang="zh-CN" sz="1800" spc="0" baseline="0">
                <a:solidFill>
                  <a:schemeClr val="bg1"/>
                </a:solidFill>
                <a:latin typeface="+mn-cs"/>
                <a:cs typeface="+mn-cs"/>
              </a:defRPr>
            </a:lvl1pPr>
            <a:lvl2pPr marL="569214" indent="-285750">
              <a:lnSpc>
                <a:spcPct val="120000"/>
              </a:lnSpc>
              <a:spcBef>
                <a:spcPts val="1000"/>
              </a:spcBef>
              <a:spcAft>
                <a:spcPts val="600"/>
              </a:spcAft>
              <a:buClr>
                <a:schemeClr val="accent3"/>
              </a:buClr>
              <a:buFont typeface="Arial" panose="020B0604020202020204" pitchFamily="34" charset="0"/>
              <a:buChar char="•"/>
              <a:defRPr lang="zh-CN" sz="1800" spc="0"/>
            </a:lvl2pPr>
            <a:lvl3pPr marL="861822" indent="-285750">
              <a:lnSpc>
                <a:spcPct val="120000"/>
              </a:lnSpc>
              <a:spcBef>
                <a:spcPts val="1000"/>
              </a:spcBef>
              <a:spcAft>
                <a:spcPts val="600"/>
              </a:spcAft>
              <a:buClr>
                <a:schemeClr val="accent3"/>
              </a:buClr>
              <a:buFont typeface="Arial" panose="020B0604020202020204" pitchFamily="34" charset="0"/>
              <a:buChar char="•"/>
              <a:defRPr lang="zh-CN"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lang="zh-CN" sz="1800" spc="0"/>
            </a:lvl4pPr>
          </a:lstStyle>
          <a:p>
            <a:pPr lvl="0" rtl="0"/>
            <a:r>
              <a:rPr lang="zh-CN" dirty="0"/>
              <a:t>单击此处添加内容</a:t>
            </a:r>
          </a:p>
          <a:p>
            <a:pPr lvl="1" rtl="0"/>
            <a:r>
              <a:rPr lang="zh-CN" dirty="0"/>
              <a:t>第二级</a:t>
            </a:r>
          </a:p>
          <a:p>
            <a:pPr lvl="2" rtl="0"/>
            <a:r>
              <a:rPr lang="zh-CN" dirty="0"/>
              <a:t>第三级</a:t>
            </a:r>
          </a:p>
          <a:p>
            <a:pPr lvl="3" rtl="0"/>
            <a:r>
              <a:rPr lang="zh-CN" dirty="0"/>
              <a:t>第四级</a:t>
            </a:r>
          </a:p>
        </p:txBody>
      </p:sp>
      <p:sp>
        <p:nvSpPr>
          <p:cNvPr id="12" name="表格占位符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rtlCol="0"/>
          <a:lstStyle>
            <a:lvl1pPr>
              <a:defRPr lang="zh-CN" sz="2400">
                <a:latin typeface="+mn-cs"/>
                <a:cs typeface="+mn-cs"/>
              </a:defRPr>
            </a:lvl1pPr>
          </a:lstStyle>
          <a:p>
            <a:pPr rtl="0"/>
            <a:r>
              <a:rPr lang="zh-CN" altLang="en-US"/>
              <a:t>单击图标添加表格</a:t>
            </a:r>
            <a:endParaRPr lang="zh-CN" dirty="0"/>
          </a:p>
        </p:txBody>
      </p:sp>
      <p:sp>
        <p:nvSpPr>
          <p:cNvPr id="15" name="页脚占位符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演示文稿标题</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标题和 2 列">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cxnSp>
        <p:nvCxnSpPr>
          <p:cNvPr id="4" name="直接连接符​​(S)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rtlCol="0" anchor="b">
            <a:noAutofit/>
          </a:bodyPr>
          <a:lstStyle>
            <a:lvl1pPr algn="l">
              <a:defRPr lang="zh-CN" sz="3200" cap="all" spc="0" baseline="0">
                <a:solidFill>
                  <a:schemeClr val="accent3">
                    <a:lumMod val="75000"/>
                  </a:schemeClr>
                </a:solidFill>
              </a:defRPr>
            </a:lvl1pPr>
          </a:lstStyle>
          <a:p>
            <a:pPr rtl="0"/>
            <a:r>
              <a:rPr lang="zh-CN" dirty="0"/>
              <a:t>单击此处添加标题</a:t>
            </a:r>
          </a:p>
        </p:txBody>
      </p:sp>
      <p:sp>
        <p:nvSpPr>
          <p:cNvPr id="19" name="内容占位符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rtlCol="0"/>
          <a:lstStyle>
            <a:lvl1pPr marL="283464" indent="-283464">
              <a:lnSpc>
                <a:spcPct val="120000"/>
              </a:lnSpc>
              <a:spcBef>
                <a:spcPts val="1000"/>
              </a:spcBef>
              <a:buClr>
                <a:schemeClr val="accent3"/>
              </a:buClr>
              <a:buFont typeface="Arial" panose="020B0604020202020204" pitchFamily="34" charset="0"/>
              <a:buChar char="•"/>
              <a:defRPr lang="zh-CN" sz="1800" spc="0" baseline="0">
                <a:solidFill>
                  <a:schemeClr val="bg1"/>
                </a:solidFill>
                <a:latin typeface="+mn-cs"/>
                <a:cs typeface="+mn-cs"/>
              </a:defRPr>
            </a:lvl1pPr>
            <a:lvl2pPr marL="566928" indent="-283464">
              <a:lnSpc>
                <a:spcPct val="120000"/>
              </a:lnSpc>
              <a:spcBef>
                <a:spcPts val="500"/>
              </a:spcBef>
              <a:buClr>
                <a:schemeClr val="accent3"/>
              </a:buClr>
              <a:defRPr lang="zh-CN" sz="1800" spc="0"/>
            </a:lvl2pPr>
            <a:lvl3pPr marL="859536" indent="-283464">
              <a:lnSpc>
                <a:spcPct val="120000"/>
              </a:lnSpc>
              <a:spcBef>
                <a:spcPts val="500"/>
              </a:spcBef>
              <a:buClr>
                <a:schemeClr val="accent3"/>
              </a:buClr>
              <a:defRPr lang="zh-CN" sz="1800" spc="0"/>
            </a:lvl3pPr>
            <a:lvl4pPr marL="1152144">
              <a:lnSpc>
                <a:spcPct val="120000"/>
              </a:lnSpc>
              <a:spcBef>
                <a:spcPts val="500"/>
              </a:spcBef>
              <a:buClr>
                <a:schemeClr val="accent3"/>
              </a:buClr>
              <a:defRPr lang="zh-CN" sz="1800" spc="0"/>
            </a:lvl4pPr>
          </a:lstStyle>
          <a:p>
            <a:pPr lvl="0" rtl="0"/>
            <a:r>
              <a:rPr lang="zh-CN" dirty="0"/>
              <a:t>单击此处添加内容</a:t>
            </a:r>
          </a:p>
          <a:p>
            <a:pPr lvl="1" rtl="0"/>
            <a:r>
              <a:rPr lang="zh-CN" dirty="0"/>
              <a:t>第二级</a:t>
            </a:r>
          </a:p>
          <a:p>
            <a:pPr lvl="2" rtl="0"/>
            <a:r>
              <a:rPr lang="zh-CN" dirty="0"/>
              <a:t>第三级</a:t>
            </a:r>
          </a:p>
          <a:p>
            <a:pPr lvl="3" rtl="0"/>
            <a:r>
              <a:rPr lang="zh-CN" dirty="0"/>
              <a:t>第四级</a:t>
            </a:r>
          </a:p>
        </p:txBody>
      </p:sp>
      <p:sp>
        <p:nvSpPr>
          <p:cNvPr id="10" name="内容占位符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rtlCol="0"/>
          <a:lstStyle>
            <a:lvl1pPr marL="0" indent="0">
              <a:lnSpc>
                <a:spcPct val="120000"/>
              </a:lnSpc>
              <a:spcBef>
                <a:spcPts val="1000"/>
              </a:spcBef>
              <a:buFont typeface="Arial" panose="020B0604020202020204" pitchFamily="34" charset="0"/>
              <a:buNone/>
              <a:defRPr lang="zh-CN" sz="1800">
                <a:solidFill>
                  <a:schemeClr val="bg1"/>
                </a:solidFill>
                <a:latin typeface="+mn-cs"/>
                <a:cs typeface="+mn-cs"/>
              </a:defRPr>
            </a:lvl1pPr>
            <a:lvl2pPr marL="457200" indent="0">
              <a:lnSpc>
                <a:spcPct val="120000"/>
              </a:lnSpc>
              <a:spcBef>
                <a:spcPts val="1000"/>
              </a:spcBef>
              <a:buNone/>
              <a:defRPr lang="zh-CN" sz="1600">
                <a:solidFill>
                  <a:schemeClr val="bg1"/>
                </a:solidFill>
                <a:latin typeface="+mn-cs"/>
                <a:cs typeface="+mn-cs"/>
              </a:defRPr>
            </a:lvl2pPr>
            <a:lvl3pPr marL="914400" indent="0">
              <a:lnSpc>
                <a:spcPct val="120000"/>
              </a:lnSpc>
              <a:spcBef>
                <a:spcPts val="1000"/>
              </a:spcBef>
              <a:buNone/>
              <a:defRPr lang="zh-CN" sz="1400">
                <a:solidFill>
                  <a:schemeClr val="bg1"/>
                </a:solidFill>
                <a:latin typeface="+mn-cs"/>
                <a:cs typeface="+mn-cs"/>
              </a:defRPr>
            </a:lvl3pPr>
            <a:lvl4pPr marL="1371600" indent="0">
              <a:lnSpc>
                <a:spcPct val="120000"/>
              </a:lnSpc>
              <a:spcBef>
                <a:spcPts val="1000"/>
              </a:spcBef>
              <a:buNone/>
              <a:defRPr lang="zh-CN" sz="1200">
                <a:solidFill>
                  <a:schemeClr val="bg1"/>
                </a:solidFill>
                <a:latin typeface="+mn-cs"/>
                <a:cs typeface="+mn-cs"/>
              </a:defRPr>
            </a:lvl4pPr>
            <a:lvl5pPr marL="1828800" indent="0">
              <a:lnSpc>
                <a:spcPct val="120000"/>
              </a:lnSpc>
              <a:spcBef>
                <a:spcPts val="1000"/>
              </a:spcBef>
              <a:buNone/>
              <a:defRPr lang="zh-CN" sz="1200">
                <a:solidFill>
                  <a:schemeClr val="bg1"/>
                </a:solidFill>
                <a:latin typeface="+mn-cs"/>
                <a:cs typeface="+mn-cs"/>
              </a:defRPr>
            </a:lvl5pPr>
          </a:lstStyle>
          <a:p>
            <a:pPr lvl="0" rtl="0"/>
            <a:r>
              <a:rPr lang="zh-CN" dirty="0"/>
              <a:t>单击此处添加文本</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5" name="页脚占位符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演示文稿标题</a:t>
            </a:r>
          </a:p>
        </p:txBody>
      </p:sp>
      <p:sp>
        <p:nvSpPr>
          <p:cNvPr id="16" name="幻灯片编号占位符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zh-CN" smtClean="0"/>
              <a:pPr/>
              <a:t>‹#›</a:t>
            </a:fld>
            <a:endParaRPr lang="zh-CN"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 2 列">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cxnSp>
        <p:nvCxnSpPr>
          <p:cNvPr id="4" name="直接连接符​​(S)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rtlCol="0" anchor="b">
            <a:noAutofit/>
          </a:bodyPr>
          <a:lstStyle>
            <a:lvl1pPr algn="l">
              <a:defRPr lang="zh-CN" sz="3200" cap="all" spc="0" baseline="0">
                <a:solidFill>
                  <a:schemeClr val="accent3">
                    <a:lumMod val="75000"/>
                  </a:schemeClr>
                </a:solidFill>
              </a:defRPr>
            </a:lvl1pPr>
          </a:lstStyle>
          <a:p>
            <a:pPr rtl="0"/>
            <a:r>
              <a:rPr lang="zh-CN" dirty="0"/>
              <a:t>单击此处添加标题</a:t>
            </a:r>
          </a:p>
        </p:txBody>
      </p:sp>
      <p:sp>
        <p:nvSpPr>
          <p:cNvPr id="10" name="表格占位符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rtlCol="0"/>
          <a:lstStyle>
            <a:lvl1pPr>
              <a:defRPr lang="zh-CN" sz="2400">
                <a:latin typeface="+mn-cs"/>
                <a:cs typeface="+mn-cs"/>
              </a:defRPr>
            </a:lvl1pPr>
          </a:lstStyle>
          <a:p>
            <a:pPr rtl="0"/>
            <a:r>
              <a:rPr lang="zh-CN" altLang="en-US"/>
              <a:t>单击图标添加表格</a:t>
            </a:r>
            <a:endParaRPr lang="zh-CN" dirty="0"/>
          </a:p>
        </p:txBody>
      </p:sp>
      <p:cxnSp>
        <p:nvCxnSpPr>
          <p:cNvPr id="8" name="直接连接符​​(S)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页脚占位符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演示文稿标题</a:t>
            </a:r>
          </a:p>
        </p:txBody>
      </p:sp>
      <p:sp>
        <p:nvSpPr>
          <p:cNvPr id="16" name="幻灯片编号占位符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zh-CN" smtClean="0"/>
              <a:pPr/>
              <a:t>‹#›</a:t>
            </a:fld>
            <a:endParaRPr lang="zh-CN"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结束语">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组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组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椭圆形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18" name="图形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grpSp>
        <p:pic>
          <p:nvPicPr>
            <p:cNvPr id="4" name="内容占位符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标题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rtlCol="0" anchor="b">
            <a:noAutofit/>
          </a:bodyPr>
          <a:lstStyle>
            <a:lvl1pPr>
              <a:defRPr lang="zh-CN" sz="3200" cap="all" baseline="0">
                <a:solidFill>
                  <a:schemeClr val="accent3"/>
                </a:solidFill>
              </a:defRPr>
            </a:lvl1pPr>
          </a:lstStyle>
          <a:p>
            <a:pPr rtl="0"/>
            <a:r>
              <a:rPr lang="zh-CN" dirty="0"/>
              <a:t>单击此处添加标题</a:t>
            </a:r>
          </a:p>
        </p:txBody>
      </p:sp>
      <p:sp>
        <p:nvSpPr>
          <p:cNvPr id="7" name="内容占位符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rtlCol="0"/>
          <a:lstStyle>
            <a:lvl1pPr>
              <a:lnSpc>
                <a:spcPct val="120000"/>
              </a:lnSpc>
              <a:spcBef>
                <a:spcPts val="1000"/>
              </a:spcBef>
              <a:defRPr lang="zh-CN" sz="1800">
                <a:solidFill>
                  <a:schemeClr val="bg1"/>
                </a:solidFill>
                <a:latin typeface="+mn-cs"/>
                <a:cs typeface="+mn-cs"/>
              </a:defRPr>
            </a:lvl1pPr>
            <a:lvl2pPr>
              <a:lnSpc>
                <a:spcPct val="120000"/>
              </a:lnSpc>
              <a:spcBef>
                <a:spcPts val="1000"/>
              </a:spcBef>
              <a:buClr>
                <a:schemeClr val="accent3"/>
              </a:buClr>
              <a:defRPr lang="zh-CN" sz="1600">
                <a:solidFill>
                  <a:schemeClr val="bg1"/>
                </a:solidFill>
                <a:latin typeface="+mn-cs"/>
                <a:cs typeface="+mn-cs"/>
              </a:defRPr>
            </a:lvl2pPr>
            <a:lvl3pPr>
              <a:lnSpc>
                <a:spcPct val="120000"/>
              </a:lnSpc>
              <a:spcBef>
                <a:spcPts val="1000"/>
              </a:spcBef>
              <a:buClr>
                <a:schemeClr val="accent3"/>
              </a:buClr>
              <a:defRPr lang="zh-CN" sz="1400">
                <a:solidFill>
                  <a:schemeClr val="bg1"/>
                </a:solidFill>
                <a:latin typeface="+mn-cs"/>
                <a:cs typeface="+mn-cs"/>
              </a:defRPr>
            </a:lvl3pPr>
            <a:lvl4pPr>
              <a:lnSpc>
                <a:spcPct val="120000"/>
              </a:lnSpc>
              <a:spcBef>
                <a:spcPts val="1000"/>
              </a:spcBef>
              <a:buClr>
                <a:schemeClr val="accent3"/>
              </a:buClr>
              <a:defRPr lang="zh-CN" sz="1200">
                <a:solidFill>
                  <a:schemeClr val="bg1"/>
                </a:solidFill>
                <a:latin typeface="+mn-cs"/>
                <a:cs typeface="+mn-cs"/>
              </a:defRPr>
            </a:lvl4pPr>
            <a:lvl5pPr>
              <a:lnSpc>
                <a:spcPct val="120000"/>
              </a:lnSpc>
              <a:spcBef>
                <a:spcPts val="1000"/>
              </a:spcBef>
              <a:buClr>
                <a:schemeClr val="accent3"/>
              </a:buClr>
              <a:defRPr lang="zh-CN" sz="1200">
                <a:solidFill>
                  <a:schemeClr val="bg1"/>
                </a:solidFill>
                <a:latin typeface="+mn-cs"/>
                <a:cs typeface="+mn-cs"/>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cxnSp>
        <p:nvCxnSpPr>
          <p:cNvPr id="6" name="直接连接符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标题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rtlCol="0" anchor="ctr" anchorCtr="0">
            <a:noAutofit/>
          </a:bodyPr>
          <a:lstStyle>
            <a:lvl1pPr algn="ctr">
              <a:defRPr lang="zh-CN" sz="6000" kern="1200" cap="all" spc="300" baseline="0">
                <a:solidFill>
                  <a:schemeClr val="accent3">
                    <a:lumMod val="75000"/>
                  </a:schemeClr>
                </a:solidFill>
              </a:defRPr>
            </a:lvl1pPr>
          </a:lstStyle>
          <a:p>
            <a:pPr rtl="0"/>
            <a:r>
              <a:rPr lang="zh-CN" dirty="0"/>
              <a:t>单击此处添加标题</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组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长方形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pic>
          <p:nvPicPr>
            <p:cNvPr id="6" name="内容占位符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组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椭圆形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9" name="图形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grpSp>
      </p:grpSp>
      <p:sp>
        <p:nvSpPr>
          <p:cNvPr id="2" name="标题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rtlCol="0" anchor="b"/>
          <a:lstStyle>
            <a:lvl1pPr>
              <a:defRPr lang="zh-CN" sz="3200" cap="all" baseline="0">
                <a:solidFill>
                  <a:schemeClr val="accent3">
                    <a:lumMod val="75000"/>
                  </a:schemeClr>
                </a:solidFill>
              </a:defRPr>
            </a:lvl1pPr>
          </a:lstStyle>
          <a:p>
            <a:pPr rtl="0"/>
            <a:r>
              <a:rPr lang="zh-CN" altLang="en-US"/>
              <a:t>单击此处编辑母版标题样式</a:t>
            </a:r>
            <a:endParaRPr lang="zh-CN" dirty="0"/>
          </a:p>
        </p:txBody>
      </p:sp>
      <p:cxnSp>
        <p:nvCxnSpPr>
          <p:cNvPr id="5" name="直接连接符​​(S)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内容占位符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rtlCol="0"/>
          <a:lstStyle>
            <a:lvl1pPr>
              <a:lnSpc>
                <a:spcPct val="120000"/>
              </a:lnSpc>
              <a:spcBef>
                <a:spcPts val="1000"/>
              </a:spcBef>
              <a:spcAft>
                <a:spcPts val="600"/>
              </a:spcAft>
              <a:defRPr lang="zh-CN" sz="1800">
                <a:solidFill>
                  <a:schemeClr val="bg1"/>
                </a:solidFill>
                <a:latin typeface="+mn-cs"/>
                <a:cs typeface="+mn-cs"/>
              </a:defRPr>
            </a:lvl1pPr>
            <a:lvl2pPr>
              <a:lnSpc>
                <a:spcPct val="120000"/>
              </a:lnSpc>
              <a:spcBef>
                <a:spcPts val="1000"/>
              </a:spcBef>
              <a:spcAft>
                <a:spcPts val="600"/>
              </a:spcAft>
              <a:defRPr lang="zh-CN" sz="1600">
                <a:solidFill>
                  <a:schemeClr val="bg1"/>
                </a:solidFill>
                <a:latin typeface="+mn-cs"/>
                <a:cs typeface="+mn-cs"/>
              </a:defRPr>
            </a:lvl2pPr>
            <a:lvl3pPr>
              <a:lnSpc>
                <a:spcPct val="120000"/>
              </a:lnSpc>
              <a:spcBef>
                <a:spcPts val="1000"/>
              </a:spcBef>
              <a:spcAft>
                <a:spcPts val="600"/>
              </a:spcAft>
              <a:defRPr lang="zh-CN" sz="1400">
                <a:solidFill>
                  <a:schemeClr val="bg1"/>
                </a:solidFill>
                <a:latin typeface="+mn-cs"/>
                <a:cs typeface="+mn-cs"/>
              </a:defRPr>
            </a:lvl3pPr>
            <a:lvl4pPr>
              <a:lnSpc>
                <a:spcPct val="120000"/>
              </a:lnSpc>
              <a:spcBef>
                <a:spcPts val="1000"/>
              </a:spcBef>
              <a:spcAft>
                <a:spcPts val="600"/>
              </a:spcAft>
              <a:defRPr lang="zh-CN" sz="1200">
                <a:solidFill>
                  <a:schemeClr val="bg1"/>
                </a:solidFill>
                <a:latin typeface="+mn-cs"/>
                <a:cs typeface="+mn-cs"/>
              </a:defRPr>
            </a:lvl4pPr>
            <a:lvl5pPr>
              <a:lnSpc>
                <a:spcPct val="120000"/>
              </a:lnSpc>
              <a:spcBef>
                <a:spcPts val="1000"/>
              </a:spcBef>
              <a:spcAft>
                <a:spcPts val="600"/>
              </a:spcAft>
              <a:defRPr lang="zh-CN" sz="1200">
                <a:solidFill>
                  <a:schemeClr val="bg1"/>
                </a:solidFill>
                <a:latin typeface="+mn-cs"/>
                <a:cs typeface="+mn-cs"/>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 2 列">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2" name="标题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rtlCol="0" anchor="b">
            <a:noAutofit/>
          </a:bodyPr>
          <a:lstStyle>
            <a:lvl1pPr algn="ctr">
              <a:defRPr lang="zh-CN" sz="3200" cap="all" spc="300" baseline="0"/>
            </a:lvl1pPr>
          </a:lstStyle>
          <a:p>
            <a:pPr rtl="0"/>
            <a:r>
              <a:rPr lang="zh-CN" dirty="0"/>
              <a:t>单击此处添加标题</a:t>
            </a:r>
          </a:p>
        </p:txBody>
      </p:sp>
      <p:sp>
        <p:nvSpPr>
          <p:cNvPr id="7" name="副标题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rtlCol="0">
            <a:noAutofit/>
          </a:bodyPr>
          <a:lstStyle>
            <a:lvl1pPr marL="0" indent="0" algn="ctr">
              <a:buNone/>
              <a:defRPr lang="zh-CN" sz="6000" b="0" i="0" cap="all" spc="600" baseline="0">
                <a:solidFill>
                  <a:schemeClr val="accent3">
                    <a:lumMod val="75000"/>
                  </a:schemeClr>
                </a:solidFill>
                <a:latin typeface="+mj-cs"/>
                <a:cs typeface="+mj-cs" panose="020B0303030204020804" pitchFamily="34" charset="0"/>
              </a:defRPr>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dirty="0"/>
              <a:t>单击此处添加副标题</a:t>
            </a:r>
          </a:p>
        </p:txBody>
      </p:sp>
      <p:sp>
        <p:nvSpPr>
          <p:cNvPr id="15" name="页脚占位符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演示文稿标题</a:t>
            </a:r>
          </a:p>
        </p:txBody>
      </p:sp>
      <p:sp>
        <p:nvSpPr>
          <p:cNvPr id="16" name="幻灯片编号占位符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zh-CN" smtClean="0"/>
              <a:pPr/>
              <a:t>‹#›</a:t>
            </a:fld>
            <a:endParaRPr lang="zh-CN"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长方形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sp>
        <p:nvSpPr>
          <p:cNvPr id="3" name="长方形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sp>
        <p:nvSpPr>
          <p:cNvPr id="2" name="标题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rtlCol="0" anchor="b">
            <a:noAutofit/>
          </a:bodyPr>
          <a:lstStyle>
            <a:lvl1pPr algn="l">
              <a:defRPr lang="zh-CN" sz="2400" cap="all" spc="300" baseline="0"/>
            </a:lvl1pPr>
          </a:lstStyle>
          <a:p>
            <a:pPr rtl="0"/>
            <a:r>
              <a:rPr lang="zh-CN" dirty="0"/>
              <a:t>单击此处添加标题</a:t>
            </a:r>
          </a:p>
        </p:txBody>
      </p:sp>
      <p:sp>
        <p:nvSpPr>
          <p:cNvPr id="8" name="副标题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rtlCol="0">
            <a:noAutofit/>
          </a:bodyPr>
          <a:lstStyle>
            <a:lvl1pPr marL="0" indent="0" algn="l">
              <a:buNone/>
              <a:defRPr lang="zh-CN" sz="3200" b="0" i="0" cap="all" spc="600" baseline="0">
                <a:solidFill>
                  <a:schemeClr val="accent3">
                    <a:lumMod val="75000"/>
                  </a:schemeClr>
                </a:solidFill>
                <a:latin typeface="+mj-cs"/>
                <a:cs typeface="+mj-cs" panose="020B0303030204020804" pitchFamily="34" charset="0"/>
              </a:defRPr>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dirty="0"/>
              <a:t>单击此处添加副标题</a:t>
            </a:r>
          </a:p>
        </p:txBody>
      </p:sp>
      <p:sp>
        <p:nvSpPr>
          <p:cNvPr id="10" name="图片占位符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rtlCol="0"/>
          <a:lstStyle>
            <a:lvl1pPr algn="ctr">
              <a:defRPr lang="zh-CN" sz="2000"/>
            </a:lvl1pPr>
          </a:lstStyle>
          <a:p>
            <a:pPr rtl="0"/>
            <a:r>
              <a:rPr lang="zh-CN" altLang="en-US"/>
              <a:t>单击图标添加图片</a:t>
            </a:r>
            <a:endParaRPr lang="zh-CN"/>
          </a:p>
        </p:txBody>
      </p:sp>
      <p:sp>
        <p:nvSpPr>
          <p:cNvPr id="15" name="页脚占位符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演示文稿标题</a:t>
            </a:r>
          </a:p>
        </p:txBody>
      </p:sp>
      <p:sp>
        <p:nvSpPr>
          <p:cNvPr id="16" name="幻灯片编号占位符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zh-CN" smtClean="0"/>
              <a:pPr/>
              <a:t>‹#›</a:t>
            </a:fld>
            <a:endParaRPr lang="zh-CN"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 2 列">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内容占位符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长方形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cxnSp>
        <p:nvCxnSpPr>
          <p:cNvPr id="6" name="直接连接符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rtlCol="0" anchor="b">
            <a:noAutofit/>
          </a:bodyPr>
          <a:lstStyle>
            <a:lvl1pPr algn="l">
              <a:defRPr lang="zh-CN" sz="3200" cap="all" spc="0" baseline="0">
                <a:solidFill>
                  <a:schemeClr val="accent3">
                    <a:lumMod val="75000"/>
                  </a:schemeClr>
                </a:solidFill>
              </a:defRPr>
            </a:lvl1pPr>
          </a:lstStyle>
          <a:p>
            <a:pPr rtl="0"/>
            <a:r>
              <a:rPr lang="zh-CN" dirty="0"/>
              <a:t>单击此处添加标题</a:t>
            </a:r>
          </a:p>
        </p:txBody>
      </p:sp>
      <p:sp>
        <p:nvSpPr>
          <p:cNvPr id="13" name="内容占位符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rtlCol="0"/>
          <a:lstStyle>
            <a:lvl1pPr marL="285750" indent="-285750">
              <a:lnSpc>
                <a:spcPct val="120000"/>
              </a:lnSpc>
              <a:spcBef>
                <a:spcPts val="1000"/>
              </a:spcBef>
              <a:spcAft>
                <a:spcPts val="600"/>
              </a:spcAft>
              <a:buClr>
                <a:schemeClr val="accent3"/>
              </a:buClr>
              <a:buFont typeface="Arial" panose="020B0604020202020204" pitchFamily="34" charset="0"/>
              <a:buChar char="•"/>
              <a:defRPr lang="zh-CN" sz="1800">
                <a:solidFill>
                  <a:schemeClr val="bg1"/>
                </a:solidFill>
                <a:latin typeface="+mn-cs"/>
                <a:cs typeface="+mn-cs"/>
              </a:defRPr>
            </a:lvl1pPr>
            <a:lvl2pPr marL="800100" indent="-342900">
              <a:lnSpc>
                <a:spcPct val="120000"/>
              </a:lnSpc>
              <a:spcBef>
                <a:spcPts val="1000"/>
              </a:spcBef>
              <a:spcAft>
                <a:spcPts val="600"/>
              </a:spcAft>
              <a:buClr>
                <a:schemeClr val="accent3"/>
              </a:buClr>
              <a:buFont typeface="Arial" panose="020B0604020202020204" pitchFamily="34" charset="0"/>
              <a:buChar char="•"/>
              <a:defRPr lang="zh-CN" sz="1600">
                <a:solidFill>
                  <a:schemeClr val="bg1"/>
                </a:solidFill>
                <a:latin typeface="+mn-cs"/>
                <a:cs typeface="+mn-cs"/>
              </a:defRPr>
            </a:lvl2pPr>
            <a:lvl3pPr marL="1257300" indent="-342900">
              <a:lnSpc>
                <a:spcPct val="120000"/>
              </a:lnSpc>
              <a:spcBef>
                <a:spcPts val="1000"/>
              </a:spcBef>
              <a:spcAft>
                <a:spcPts val="600"/>
              </a:spcAft>
              <a:buClr>
                <a:schemeClr val="accent3"/>
              </a:buClr>
              <a:buFont typeface="Arial" panose="020B0604020202020204" pitchFamily="34" charset="0"/>
              <a:buChar char="•"/>
              <a:defRPr lang="zh-CN" sz="1400">
                <a:solidFill>
                  <a:schemeClr val="bg1"/>
                </a:solidFill>
                <a:latin typeface="+mn-cs"/>
                <a:cs typeface="+mn-cs"/>
              </a:defRPr>
            </a:lvl3pPr>
            <a:lvl4pPr marL="1657350" indent="-285750">
              <a:lnSpc>
                <a:spcPct val="120000"/>
              </a:lnSpc>
              <a:spcBef>
                <a:spcPts val="1000"/>
              </a:spcBef>
              <a:spcAft>
                <a:spcPts val="600"/>
              </a:spcAft>
              <a:buClr>
                <a:schemeClr val="accent3"/>
              </a:buClr>
              <a:buFont typeface="Arial" panose="020B0604020202020204" pitchFamily="34" charset="0"/>
              <a:buChar char="•"/>
              <a:defRPr lang="zh-CN" sz="1200">
                <a:solidFill>
                  <a:schemeClr val="bg1"/>
                </a:solidFill>
                <a:latin typeface="+mn-cs"/>
                <a:cs typeface="+mn-cs"/>
              </a:defRPr>
            </a:lvl4pPr>
            <a:lvl5pPr marL="2114550" indent="-285750">
              <a:lnSpc>
                <a:spcPct val="120000"/>
              </a:lnSpc>
              <a:spcBef>
                <a:spcPts val="1000"/>
              </a:spcBef>
              <a:spcAft>
                <a:spcPts val="600"/>
              </a:spcAft>
              <a:buClr>
                <a:schemeClr val="accent3"/>
              </a:buClr>
              <a:buFont typeface="Arial" panose="020B0604020202020204" pitchFamily="34" charset="0"/>
              <a:buChar char="•"/>
              <a:defRPr lang="zh-CN" sz="1200">
                <a:solidFill>
                  <a:schemeClr val="bg1"/>
                </a:solidFill>
                <a:latin typeface="+mn-cs"/>
                <a:cs typeface="+mn-cs"/>
              </a:defRPr>
            </a:lvl5pPr>
          </a:lstStyle>
          <a:p>
            <a:pPr lvl="0" rtl="0"/>
            <a:r>
              <a:rPr lang="zh-CN" dirty="0"/>
              <a:t>单击此处添加内容</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15" name="页脚占位符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演示文稿标题</a:t>
            </a:r>
          </a:p>
        </p:txBody>
      </p:sp>
      <p:sp>
        <p:nvSpPr>
          <p:cNvPr id="16" name="幻灯片编号占位符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zh-CN" smtClean="0"/>
              <a:pPr/>
              <a:t>‹#›</a:t>
            </a:fld>
            <a:endParaRPr lang="zh-CN"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和 2 列">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组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长方形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dirty="0"/>
            </a:p>
          </p:txBody>
        </p:sp>
        <p:pic>
          <p:nvPicPr>
            <p:cNvPr id="3" name="图片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组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图形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13" name="图形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grpSp>
        <p:grpSp>
          <p:nvGrpSpPr>
            <p:cNvPr id="14" name="组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图形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7" name="图形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grpSp>
      </p:grpSp>
      <p:sp>
        <p:nvSpPr>
          <p:cNvPr id="2" name="标题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rtlCol="0" anchor="b"/>
          <a:lstStyle>
            <a:lvl1pPr algn="ctr">
              <a:defRPr lang="zh-CN" sz="3200" cap="all" spc="600" baseline="0">
                <a:solidFill>
                  <a:schemeClr val="accent3">
                    <a:lumMod val="75000"/>
                  </a:schemeClr>
                </a:solidFill>
              </a:defRPr>
            </a:lvl1pPr>
          </a:lstStyle>
          <a:p>
            <a:pPr rtl="0"/>
            <a:r>
              <a:rPr lang="zh-CN" altLang="en-US"/>
              <a:t>单击此处编辑母版标题样式</a:t>
            </a:r>
            <a:endParaRPr lang="zh-CN" dirty="0"/>
          </a:p>
        </p:txBody>
      </p:sp>
      <p:sp>
        <p:nvSpPr>
          <p:cNvPr id="5" name="副标题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rtlCol="0">
            <a:noAutofit/>
          </a:bodyPr>
          <a:lstStyle>
            <a:lvl1pPr marL="0" indent="0" algn="ctr">
              <a:buNone/>
              <a:defRPr lang="zh-CN" sz="1800" b="0" i="0" cap="all" spc="300" baseline="0">
                <a:solidFill>
                  <a:schemeClr val="bg1"/>
                </a:solidFill>
                <a:latin typeface="+mj-cs"/>
                <a:cs typeface="+mj-cs" panose="020B0303030204020804" pitchFamily="34" charset="0"/>
              </a:defRPr>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dirty="0"/>
              <a:t>单击此处添加副标题</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和 2 列">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组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长方形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pic>
          <p:nvPicPr>
            <p:cNvPr id="6" name="图片 5" descr="蓝色和紫色螺旋&#10;&#10;说明已自动生成">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组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图形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12" name="图形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
            <p:nvSpPr>
              <p:cNvPr id="13" name="图形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grpSp>
        <p:grpSp>
          <p:nvGrpSpPr>
            <p:cNvPr id="8" name="组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图形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10" name="图形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grpSp>
      </p:grpSp>
      <p:cxnSp>
        <p:nvCxnSpPr>
          <p:cNvPr id="14" name="直接连接符​​(S)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rtlCol="0" anchor="b">
            <a:noAutofit/>
          </a:bodyPr>
          <a:lstStyle>
            <a:lvl1pPr algn="l">
              <a:defRPr lang="zh-CN" sz="3200" cap="all" spc="0" baseline="0">
                <a:solidFill>
                  <a:schemeClr val="accent3">
                    <a:lumMod val="75000"/>
                  </a:schemeClr>
                </a:solidFill>
              </a:defRPr>
            </a:lvl1pPr>
          </a:lstStyle>
          <a:p>
            <a:pPr rtl="0"/>
            <a:r>
              <a:rPr lang="zh-CN"/>
              <a:t>单击此处添加标题</a:t>
            </a:r>
          </a:p>
        </p:txBody>
      </p:sp>
      <p:sp>
        <p:nvSpPr>
          <p:cNvPr id="5" name="内容占位符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rtlCol="0"/>
          <a:lstStyle>
            <a:lvl1pPr marL="0" indent="0">
              <a:lnSpc>
                <a:spcPct val="120000"/>
              </a:lnSpc>
              <a:spcBef>
                <a:spcPts val="1000"/>
              </a:spcBef>
              <a:buClr>
                <a:schemeClr val="accent6"/>
              </a:buClr>
              <a:buFont typeface="Arial" panose="020B0604020202020204" pitchFamily="34" charset="0"/>
              <a:buNone/>
              <a:defRPr lang="zh-CN" sz="1800" spc="0" baseline="0">
                <a:solidFill>
                  <a:schemeClr val="bg1"/>
                </a:solidFill>
                <a:latin typeface="+mn-cs"/>
                <a:cs typeface="+mn-cs"/>
              </a:defRPr>
            </a:lvl1pPr>
            <a:lvl2pPr marL="283464" indent="-285750">
              <a:lnSpc>
                <a:spcPct val="120000"/>
              </a:lnSpc>
              <a:spcBef>
                <a:spcPts val="1000"/>
              </a:spcBef>
              <a:buClr>
                <a:schemeClr val="accent3">
                  <a:lumMod val="75000"/>
                </a:schemeClr>
              </a:buClr>
              <a:buFont typeface="Arial" panose="020B0604020202020204" pitchFamily="34" charset="0"/>
              <a:buChar char="•"/>
              <a:defRPr lang="zh-CN"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lang="zh-CN"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lang="zh-CN" sz="1800" spc="0">
                <a:solidFill>
                  <a:schemeClr val="bg1"/>
                </a:solidFill>
              </a:defRPr>
            </a:lvl4pPr>
          </a:lstStyle>
          <a:p>
            <a:pPr lvl="0" rtl="0"/>
            <a:r>
              <a:rPr lang="zh-CN" dirty="0"/>
              <a:t>单击此处添加内容</a:t>
            </a:r>
          </a:p>
          <a:p>
            <a:pPr lvl="1" rtl="0"/>
            <a:r>
              <a:rPr lang="zh-CN" dirty="0"/>
              <a:t>第二级</a:t>
            </a:r>
          </a:p>
          <a:p>
            <a:pPr lvl="2" rtl="0"/>
            <a:r>
              <a:rPr lang="zh-CN" dirty="0"/>
              <a:t>第三级</a:t>
            </a:r>
          </a:p>
          <a:p>
            <a:pPr lvl="3" rtl="0"/>
            <a:r>
              <a:rPr lang="zh-CN" dirty="0"/>
              <a:t>第四级</a:t>
            </a:r>
          </a:p>
        </p:txBody>
      </p:sp>
      <p:sp>
        <p:nvSpPr>
          <p:cNvPr id="21" name="内容占位符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rtlCol="0"/>
          <a:lstStyle>
            <a:lvl1pPr marL="0" indent="0">
              <a:lnSpc>
                <a:spcPct val="120000"/>
              </a:lnSpc>
              <a:spcBef>
                <a:spcPts val="1000"/>
              </a:spcBef>
              <a:buClr>
                <a:schemeClr val="accent6"/>
              </a:buClr>
              <a:buFont typeface="Arial" panose="020B0604020202020204" pitchFamily="34" charset="0"/>
              <a:buNone/>
              <a:defRPr lang="zh-CN" sz="1800" spc="0" baseline="0">
                <a:solidFill>
                  <a:schemeClr val="bg1"/>
                </a:solidFill>
                <a:latin typeface="+mn-cs"/>
                <a:cs typeface="+mn-cs"/>
              </a:defRPr>
            </a:lvl1pPr>
            <a:lvl2pPr marL="283464" indent="-285750">
              <a:lnSpc>
                <a:spcPct val="120000"/>
              </a:lnSpc>
              <a:spcBef>
                <a:spcPts val="1000"/>
              </a:spcBef>
              <a:buClr>
                <a:schemeClr val="accent3">
                  <a:lumMod val="75000"/>
                </a:schemeClr>
              </a:buClr>
              <a:buFont typeface="Arial" panose="020B0604020202020204" pitchFamily="34" charset="0"/>
              <a:buChar char="•"/>
              <a:defRPr lang="zh-CN"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lang="zh-CN"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lang="zh-CN" sz="1800" spc="0">
                <a:solidFill>
                  <a:schemeClr val="bg1"/>
                </a:solidFill>
              </a:defRPr>
            </a:lvl4pPr>
          </a:lstStyle>
          <a:p>
            <a:pPr lvl="0" rtl="0"/>
            <a:r>
              <a:rPr lang="zh-CN" dirty="0"/>
              <a:t>单击此处添加内容</a:t>
            </a:r>
          </a:p>
          <a:p>
            <a:pPr lvl="1" rtl="0"/>
            <a:r>
              <a:rPr lang="zh-CN" dirty="0"/>
              <a:t>第二级</a:t>
            </a:r>
          </a:p>
          <a:p>
            <a:pPr lvl="2" rtl="0"/>
            <a:r>
              <a:rPr lang="zh-CN" dirty="0"/>
              <a:t>第三级</a:t>
            </a:r>
          </a:p>
          <a:p>
            <a:pPr lvl="3" rtl="0"/>
            <a:r>
              <a:rPr lang="zh-CN" dirty="0"/>
              <a:t>第四级</a:t>
            </a:r>
          </a:p>
        </p:txBody>
      </p:sp>
      <p:sp>
        <p:nvSpPr>
          <p:cNvPr id="15" name="页脚占位符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演示文稿标题</a:t>
            </a:r>
          </a:p>
        </p:txBody>
      </p:sp>
      <p:sp>
        <p:nvSpPr>
          <p:cNvPr id="16" name="幻灯片编号占位符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zh-CN" smtClean="0"/>
              <a:pPr/>
              <a:t>‹#›</a:t>
            </a:fld>
            <a:endParaRPr lang="zh-CN"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标题和 2 列">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cxnSp>
        <p:nvCxnSpPr>
          <p:cNvPr id="4" name="直接连接符​​(S)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组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图形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zh-CN"/>
              </a:defPPr>
            </a:lstStyle>
            <a:p>
              <a:pPr rtl="0"/>
              <a:endParaRPr lang="zh-CN" dirty="0"/>
            </a:p>
          </p:txBody>
        </p:sp>
        <p:sp>
          <p:nvSpPr>
            <p:cNvPr id="11" name="图形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sp>
          <p:nvSpPr>
            <p:cNvPr id="12" name="图形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zh-CN"/>
              </a:defPPr>
            </a:lstStyle>
            <a:p>
              <a:pPr rtl="0"/>
              <a:endParaRPr lang="zh-CN" dirty="0"/>
            </a:p>
          </p:txBody>
        </p:sp>
      </p:grpSp>
      <p:sp>
        <p:nvSpPr>
          <p:cNvPr id="2" name="标题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rtlCol="0" anchor="b">
            <a:noAutofit/>
          </a:bodyPr>
          <a:lstStyle>
            <a:lvl1pPr algn="l">
              <a:defRPr lang="zh-CN" sz="3200" cap="all" spc="0" baseline="0">
                <a:solidFill>
                  <a:schemeClr val="accent3">
                    <a:lumMod val="75000"/>
                  </a:schemeClr>
                </a:solidFill>
              </a:defRPr>
            </a:lvl1pPr>
          </a:lstStyle>
          <a:p>
            <a:pPr rtl="0"/>
            <a:r>
              <a:rPr lang="zh-CN" dirty="0"/>
              <a:t>单击此处添加标题</a:t>
            </a:r>
          </a:p>
        </p:txBody>
      </p:sp>
      <p:sp>
        <p:nvSpPr>
          <p:cNvPr id="5" name="内容占位符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rtlCol="0"/>
          <a:lstStyle>
            <a:lvl1pPr marL="342900" indent="-342900">
              <a:lnSpc>
                <a:spcPct val="120000"/>
              </a:lnSpc>
              <a:spcBef>
                <a:spcPts val="1000"/>
              </a:spcBef>
              <a:buClr>
                <a:schemeClr val="accent3">
                  <a:lumMod val="75000"/>
                </a:schemeClr>
              </a:buClr>
              <a:buFont typeface="+mj-lt"/>
              <a:buAutoNum type="arabicPeriod"/>
              <a:defRPr lang="zh-CN" sz="1800" spc="0" baseline="0">
                <a:solidFill>
                  <a:schemeClr val="bg1"/>
                </a:solidFill>
                <a:latin typeface="+mn-cs"/>
                <a:cs typeface="+mn-cs"/>
              </a:defRPr>
            </a:lvl1pPr>
            <a:lvl2pPr marL="626364" indent="-342900">
              <a:lnSpc>
                <a:spcPct val="120000"/>
              </a:lnSpc>
              <a:spcBef>
                <a:spcPts val="1000"/>
              </a:spcBef>
              <a:buClr>
                <a:schemeClr val="accent3">
                  <a:lumMod val="75000"/>
                </a:schemeClr>
              </a:buClr>
              <a:buFont typeface="+mj-lt"/>
              <a:buAutoNum type="alphaLcPeriod"/>
              <a:defRPr lang="zh-CN" sz="1800" spc="0">
                <a:solidFill>
                  <a:schemeClr val="bg1"/>
                </a:solidFill>
                <a:latin typeface="+mn-cs"/>
                <a:cs typeface="+mn-cs"/>
              </a:defRPr>
            </a:lvl2pPr>
            <a:lvl3pPr marL="918972" indent="-342900">
              <a:lnSpc>
                <a:spcPct val="120000"/>
              </a:lnSpc>
              <a:spcBef>
                <a:spcPts val="1000"/>
              </a:spcBef>
              <a:buClr>
                <a:schemeClr val="accent3">
                  <a:lumMod val="75000"/>
                </a:schemeClr>
              </a:buClr>
              <a:buFont typeface="+mj-lt"/>
              <a:buAutoNum type="arabicParenR"/>
              <a:defRPr lang="zh-CN" sz="1800" spc="0">
                <a:solidFill>
                  <a:schemeClr val="bg1"/>
                </a:solidFill>
                <a:latin typeface="+mn-cs"/>
                <a:cs typeface="+mn-cs"/>
              </a:defRPr>
            </a:lvl3pPr>
            <a:lvl4pPr marL="1209294" indent="-342900">
              <a:lnSpc>
                <a:spcPct val="120000"/>
              </a:lnSpc>
              <a:spcBef>
                <a:spcPts val="1000"/>
              </a:spcBef>
              <a:buClr>
                <a:schemeClr val="accent3">
                  <a:lumMod val="75000"/>
                </a:schemeClr>
              </a:buClr>
              <a:buFont typeface="+mj-lt"/>
              <a:buAutoNum type="alphaLcParenR"/>
              <a:defRPr lang="zh-CN" sz="1800" spc="0">
                <a:solidFill>
                  <a:schemeClr val="bg1"/>
                </a:solidFill>
                <a:latin typeface="+mn-cs"/>
                <a:cs typeface="+mn-cs"/>
              </a:defRPr>
            </a:lvl4pPr>
          </a:lstStyle>
          <a:p>
            <a:pPr lvl="0" rtl="0"/>
            <a:r>
              <a:rPr lang="zh-CN" dirty="0"/>
              <a:t>单击此处添加内容</a:t>
            </a:r>
          </a:p>
          <a:p>
            <a:pPr lvl="1" rtl="0"/>
            <a:r>
              <a:rPr lang="zh-CN" dirty="0"/>
              <a:t>第二级</a:t>
            </a:r>
          </a:p>
          <a:p>
            <a:pPr lvl="2" rtl="0"/>
            <a:r>
              <a:rPr lang="zh-CN" dirty="0"/>
              <a:t>第三级</a:t>
            </a:r>
          </a:p>
          <a:p>
            <a:pPr lvl="3" rtl="0"/>
            <a:r>
              <a:rPr lang="zh-CN" dirty="0"/>
              <a:t>第四级</a:t>
            </a:r>
          </a:p>
        </p:txBody>
      </p:sp>
      <p:sp>
        <p:nvSpPr>
          <p:cNvPr id="19" name="内容占位符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rtlCol="0"/>
          <a:lstStyle>
            <a:lvl1pPr marL="0" indent="0">
              <a:lnSpc>
                <a:spcPct val="120000"/>
              </a:lnSpc>
              <a:spcBef>
                <a:spcPts val="1000"/>
              </a:spcBef>
              <a:buClr>
                <a:schemeClr val="accent6"/>
              </a:buClr>
              <a:buFont typeface="Arial" panose="020B0604020202020204" pitchFamily="34" charset="0"/>
              <a:buNone/>
              <a:defRPr lang="zh-CN" sz="1800" spc="0" baseline="0">
                <a:solidFill>
                  <a:schemeClr val="bg1"/>
                </a:solidFill>
                <a:latin typeface="+mn-cs"/>
                <a:cs typeface="+mn-cs"/>
              </a:defRPr>
            </a:lvl1pPr>
            <a:lvl2pPr marL="283464" indent="-285750">
              <a:lnSpc>
                <a:spcPct val="120000"/>
              </a:lnSpc>
              <a:spcBef>
                <a:spcPts val="1000"/>
              </a:spcBef>
              <a:buClr>
                <a:schemeClr val="accent3">
                  <a:lumMod val="75000"/>
                </a:schemeClr>
              </a:buClr>
              <a:buFont typeface="Arial" panose="020B0604020202020204" pitchFamily="34" charset="0"/>
              <a:buChar char="•"/>
              <a:defRPr lang="zh-CN" sz="1800" spc="0">
                <a:solidFill>
                  <a:schemeClr val="bg1"/>
                </a:solidFill>
                <a:latin typeface="+mn-cs"/>
                <a:cs typeface="+mn-cs"/>
              </a:defRPr>
            </a:lvl2pPr>
            <a:lvl3pPr marL="566928" indent="-285750">
              <a:lnSpc>
                <a:spcPct val="120000"/>
              </a:lnSpc>
              <a:spcBef>
                <a:spcPts val="1000"/>
              </a:spcBef>
              <a:buClr>
                <a:schemeClr val="accent3">
                  <a:lumMod val="75000"/>
                </a:schemeClr>
              </a:buClr>
              <a:buFont typeface="Arial" panose="020B0604020202020204" pitchFamily="34" charset="0"/>
              <a:buChar char="•"/>
              <a:defRPr lang="zh-CN" sz="1800" spc="0">
                <a:solidFill>
                  <a:schemeClr val="bg1"/>
                </a:solidFill>
                <a:latin typeface="+mn-cs"/>
                <a:cs typeface="+mn-cs"/>
              </a:defRPr>
            </a:lvl3pPr>
            <a:lvl4pPr marL="859536" indent="-285750">
              <a:lnSpc>
                <a:spcPct val="120000"/>
              </a:lnSpc>
              <a:spcBef>
                <a:spcPts val="1000"/>
              </a:spcBef>
              <a:buClr>
                <a:schemeClr val="accent3">
                  <a:lumMod val="75000"/>
                </a:schemeClr>
              </a:buClr>
              <a:buFont typeface="Arial" panose="020B0604020202020204" pitchFamily="34" charset="0"/>
              <a:buChar char="•"/>
              <a:defRPr lang="zh-CN" sz="1800" spc="0">
                <a:solidFill>
                  <a:schemeClr val="bg1"/>
                </a:solidFill>
                <a:latin typeface="+mn-cs"/>
                <a:cs typeface="+mn-cs"/>
              </a:defRPr>
            </a:lvl4pPr>
          </a:lstStyle>
          <a:p>
            <a:pPr lvl="0" rtl="0"/>
            <a:r>
              <a:rPr lang="zh-CN" dirty="0"/>
              <a:t>单击此处添加内容</a:t>
            </a:r>
          </a:p>
          <a:p>
            <a:pPr lvl="1" rtl="0"/>
            <a:r>
              <a:rPr lang="zh-CN" dirty="0"/>
              <a:t>第二级</a:t>
            </a:r>
          </a:p>
          <a:p>
            <a:pPr lvl="2" rtl="0"/>
            <a:r>
              <a:rPr lang="zh-CN" dirty="0"/>
              <a:t>第三级</a:t>
            </a:r>
          </a:p>
          <a:p>
            <a:pPr lvl="3" rtl="0"/>
            <a:r>
              <a:rPr lang="zh-CN" dirty="0"/>
              <a:t>第四级</a:t>
            </a:r>
          </a:p>
        </p:txBody>
      </p:sp>
      <p:sp>
        <p:nvSpPr>
          <p:cNvPr id="15" name="页脚占位符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zh-CN" sz="1200" spc="0">
                <a:solidFill>
                  <a:schemeClr val="bg1"/>
                </a:solidFill>
              </a:defRPr>
            </a:lvl1pPr>
          </a:lstStyle>
          <a:p>
            <a:pPr rtl="0"/>
            <a:r>
              <a:rPr lang="zh-CN" dirty="0"/>
              <a:t>演示文稿标题</a:t>
            </a:r>
          </a:p>
        </p:txBody>
      </p:sp>
      <p:sp>
        <p:nvSpPr>
          <p:cNvPr id="16" name="幻灯片编号占位符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zh-CN" sz="1200">
                <a:solidFill>
                  <a:schemeClr val="bg1"/>
                </a:solidFill>
              </a:defRPr>
            </a:lvl1pPr>
          </a:lstStyle>
          <a:p>
            <a:pPr rtl="0"/>
            <a:fld id="{FE024F78-56A6-7740-B68D-8D4D026EDF3F}" type="slidenum">
              <a:rPr lang="zh-CN" smtClean="0"/>
              <a:pPr/>
              <a:t>‹#›</a:t>
            </a:fld>
            <a:endParaRPr lang="zh-CN"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zh-CN"/>
            </a:defPPr>
          </a:lstStyle>
          <a:p>
            <a:pPr rtl="0"/>
            <a:r>
              <a:rPr lang="zh-CN" dirty="0"/>
              <a:t>单击此处编辑母版标题样式</a:t>
            </a:r>
          </a:p>
        </p:txBody>
      </p:sp>
      <p:sp>
        <p:nvSpPr>
          <p:cNvPr id="3" name="文本占位符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zh-CN"/>
            </a:defP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4" name="日期占位符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zh-CN" sz="1200">
                <a:solidFill>
                  <a:schemeClr val="bg1"/>
                </a:solidFill>
                <a:latin typeface="+mj-lt"/>
                <a:cs typeface="+mj-cs" panose="020B0503030204020804" pitchFamily="34" charset="0"/>
              </a:defRPr>
            </a:lvl1pPr>
          </a:lstStyle>
          <a:p>
            <a:endParaRPr lang="zh-CN" altLang="en-US" dirty="0">
              <a:latin typeface="+mj-lt"/>
            </a:endParaRPr>
          </a:p>
        </p:txBody>
      </p:sp>
      <p:sp>
        <p:nvSpPr>
          <p:cNvPr id="5" name="页脚占位符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zh-CN" sz="1200">
                <a:solidFill>
                  <a:schemeClr val="bg1"/>
                </a:solidFill>
                <a:latin typeface="+mj-lt"/>
                <a:cs typeface="+mj-cs" panose="020B0503030204020804" pitchFamily="34" charset="0"/>
              </a:defRPr>
            </a:lvl1pPr>
          </a:lstStyle>
          <a:p>
            <a:r>
              <a:rPr lang="zh-CN" altLang="en-US"/>
              <a:t>演示文稿标题</a:t>
            </a:r>
            <a:endParaRPr lang="zh-CN" altLang="en-US">
              <a:latin typeface="+mj-lt"/>
            </a:endParaRPr>
          </a:p>
        </p:txBody>
      </p:sp>
      <p:sp>
        <p:nvSpPr>
          <p:cNvPr id="6" name="幻灯片编号占位符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zh-CN" sz="1200">
                <a:solidFill>
                  <a:schemeClr val="bg1"/>
                </a:solidFill>
                <a:latin typeface="+mj-lt"/>
                <a:cs typeface="+mj-cs" panose="020B0503030204020804" pitchFamily="34" charset="0"/>
              </a:defRPr>
            </a:lvl1pPr>
          </a:lstStyle>
          <a:p>
            <a:fld id="{FE024F78-56A6-7740-B68D-8D4D026EDF3F}" type="slidenum">
              <a:rPr lang="en-US" altLang="zh-CN" smtClean="0"/>
              <a:pPr/>
              <a:t>‹#›</a:t>
            </a:fld>
            <a:endParaRPr lang="en-US" altLang="en-US" dirty="0">
              <a:latin typeface="+mj-lt"/>
            </a:endParaRPr>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lang="zh-CN" sz="4400" kern="1200" spc="300" baseline="0">
          <a:solidFill>
            <a:schemeClr val="bg1"/>
          </a:solidFill>
          <a:latin typeface="+mj-lt"/>
          <a:ea typeface="+mj-ea"/>
          <a:cs typeface="+mj-cs"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zh-CN" sz="2800" kern="1200">
          <a:solidFill>
            <a:schemeClr val="accent3"/>
          </a:solidFill>
          <a:latin typeface="+mj-lt"/>
          <a:ea typeface="+mn-ea"/>
          <a:cs typeface="+mj-cs"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zh-CN" sz="2400" kern="1200">
          <a:solidFill>
            <a:schemeClr val="bg1"/>
          </a:solidFill>
          <a:latin typeface="+mj-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zh-CN" sz="2000" kern="1200">
          <a:solidFill>
            <a:schemeClr val="bg1"/>
          </a:solidFill>
          <a:latin typeface="+mj-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zh-CN" sz="1800" kern="1200">
          <a:solidFill>
            <a:schemeClr val="bg1"/>
          </a:solidFill>
          <a:latin typeface="+mj-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zh-CN"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9pPr>
    </p:bodyStyle>
    <p:otherStyle>
      <a:defPPr>
        <a:defRPr lang="zh-CN"/>
      </a:defPPr>
      <a:lvl1pPr marL="0" algn="l" defTabSz="914400" rtl="0" eaLnBrk="1" latinLnBrk="0" hangingPunct="1">
        <a:defRPr lang="zh-CN" sz="1800" kern="1200">
          <a:solidFill>
            <a:schemeClr val="tx1"/>
          </a:solidFill>
          <a:latin typeface="+mn-cs"/>
          <a:ea typeface="+mn-ea"/>
          <a:cs typeface="+mn-cs"/>
        </a:defRPr>
      </a:lvl1pPr>
      <a:lvl2pPr marL="457200" algn="l" defTabSz="914400" rtl="0" eaLnBrk="1" latinLnBrk="0" hangingPunct="1">
        <a:defRPr lang="zh-CN" sz="1800" kern="1200">
          <a:solidFill>
            <a:schemeClr val="tx1"/>
          </a:solidFill>
          <a:latin typeface="+mn-cs"/>
          <a:ea typeface="+mn-ea"/>
          <a:cs typeface="+mn-cs"/>
        </a:defRPr>
      </a:lvl2pPr>
      <a:lvl3pPr marL="914400" algn="l" defTabSz="914400" rtl="0" eaLnBrk="1" latinLnBrk="0" hangingPunct="1">
        <a:defRPr lang="zh-CN" sz="1800" kern="1200">
          <a:solidFill>
            <a:schemeClr val="tx1"/>
          </a:solidFill>
          <a:latin typeface="+mn-cs"/>
          <a:ea typeface="+mn-ea"/>
          <a:cs typeface="+mn-cs"/>
        </a:defRPr>
      </a:lvl3pPr>
      <a:lvl4pPr marL="1371600" algn="l" defTabSz="914400" rtl="0" eaLnBrk="1" latinLnBrk="0" hangingPunct="1">
        <a:defRPr lang="zh-CN" sz="1800" kern="1200">
          <a:solidFill>
            <a:schemeClr val="tx1"/>
          </a:solidFill>
          <a:latin typeface="+mn-cs"/>
          <a:ea typeface="+mn-ea"/>
          <a:cs typeface="+mn-cs"/>
        </a:defRPr>
      </a:lvl4pPr>
      <a:lvl5pPr marL="1828800" algn="l" defTabSz="914400" rtl="0" eaLnBrk="1" latinLnBrk="0" hangingPunct="1">
        <a:defRPr lang="zh-CN" sz="1800" kern="1200">
          <a:solidFill>
            <a:schemeClr val="tx1"/>
          </a:solidFill>
          <a:latin typeface="+mn-cs"/>
          <a:ea typeface="+mn-ea"/>
          <a:cs typeface="+mn-cs"/>
        </a:defRPr>
      </a:lvl5pPr>
      <a:lvl6pPr marL="2286000" algn="l" defTabSz="914400" rtl="0" eaLnBrk="1" latinLnBrk="0" hangingPunct="1">
        <a:defRPr lang="zh-CN" sz="1800" kern="1200">
          <a:solidFill>
            <a:schemeClr val="tx1"/>
          </a:solidFill>
          <a:latin typeface="+mn-cs"/>
          <a:ea typeface="+mn-ea"/>
          <a:cs typeface="+mn-cs"/>
        </a:defRPr>
      </a:lvl6pPr>
      <a:lvl7pPr marL="2743200" algn="l" defTabSz="914400" rtl="0" eaLnBrk="1" latinLnBrk="0" hangingPunct="1">
        <a:defRPr lang="zh-CN" sz="1800" kern="1200">
          <a:solidFill>
            <a:schemeClr val="tx1"/>
          </a:solidFill>
          <a:latin typeface="+mn-cs"/>
          <a:ea typeface="+mn-ea"/>
          <a:cs typeface="+mn-cs"/>
        </a:defRPr>
      </a:lvl7pPr>
      <a:lvl8pPr marL="3200400" algn="l" defTabSz="914400" rtl="0" eaLnBrk="1" latinLnBrk="0" hangingPunct="1">
        <a:defRPr lang="zh-CN" sz="1800" kern="1200">
          <a:solidFill>
            <a:schemeClr val="tx1"/>
          </a:solidFill>
          <a:latin typeface="+mn-cs"/>
          <a:ea typeface="+mn-ea"/>
          <a:cs typeface="+mn-cs"/>
        </a:defRPr>
      </a:lvl8pPr>
      <a:lvl9pPr marL="3657600" algn="l" defTabSz="914400" rtl="0" eaLnBrk="1" latinLnBrk="0" hangingPunct="1">
        <a:defRPr lang="zh-CN" sz="1800" kern="1200">
          <a:solidFill>
            <a:schemeClr val="tx1"/>
          </a:solidFill>
          <a:latin typeface="+mn-cs"/>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rtlCol="0" anchor="b"/>
          <a:lstStyle>
            <a:defPPr>
              <a:defRPr lang="zh-CN"/>
            </a:defPPr>
          </a:lstStyle>
          <a:p>
            <a:pPr rtl="0"/>
            <a:r>
              <a:rPr lang="en-US" altLang="zh-CN" dirty="0"/>
              <a:t>Design Thinking</a:t>
            </a:r>
            <a:endParaRPr lang="zh-CN" dirty="0"/>
          </a:p>
        </p:txBody>
      </p:sp>
      <p:sp>
        <p:nvSpPr>
          <p:cNvPr id="9" name="副标题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rtlCol="0"/>
          <a:lstStyle>
            <a:defPPr>
              <a:defRPr lang="zh-CN"/>
            </a:defPPr>
          </a:lstStyle>
          <a:p>
            <a:pPr rtl="0"/>
            <a:r>
              <a:rPr lang="en-US" altLang="zh-CN" cap="none" dirty="0"/>
              <a:t>Topic</a:t>
            </a:r>
            <a:r>
              <a:rPr lang="zh-CN" altLang="en-US" cap="none" dirty="0"/>
              <a:t>：</a:t>
            </a:r>
            <a:endParaRPr lang="en-US" altLang="zh-CN" cap="none" dirty="0"/>
          </a:p>
          <a:p>
            <a:pPr rtl="0"/>
            <a:r>
              <a:rPr lang="en-US" altLang="zh-CN" cap="none" dirty="0"/>
              <a:t>Generative Artificial Intelligence</a:t>
            </a:r>
            <a:endParaRPr lang="zh-CN" cap="none"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A29A4-AAFD-04EE-0732-0671E83D5EF1}"/>
              </a:ext>
            </a:extLst>
          </p:cNvPr>
          <p:cNvSpPr>
            <a:spLocks noGrp="1"/>
          </p:cNvSpPr>
          <p:nvPr>
            <p:ph type="title"/>
          </p:nvPr>
        </p:nvSpPr>
        <p:spPr>
          <a:xfrm>
            <a:off x="733562" y="433906"/>
            <a:ext cx="10515601" cy="1327464"/>
          </a:xfrm>
        </p:spPr>
        <p:txBody>
          <a:bodyPr rtlCol="0" anchor="b">
            <a:normAutofit/>
          </a:bodyPr>
          <a:lstStyle>
            <a:defPPr>
              <a:defRPr lang="zh-CN"/>
            </a:defPPr>
          </a:lstStyle>
          <a:p>
            <a:pPr rtl="0"/>
            <a:r>
              <a:rPr lang="en-US" altLang="zh-CN" dirty="0"/>
              <a:t>Testing</a:t>
            </a:r>
            <a:endParaRPr lang="zh-CN" dirty="0"/>
          </a:p>
        </p:txBody>
      </p:sp>
      <p:sp>
        <p:nvSpPr>
          <p:cNvPr id="3" name="内容占位符 2">
            <a:extLst>
              <a:ext uri="{FF2B5EF4-FFF2-40B4-BE49-F238E27FC236}">
                <a16:creationId xmlns:a16="http://schemas.microsoft.com/office/drawing/2014/main" id="{F09FEE91-E849-1CB0-9E51-A58B99C631C5}"/>
              </a:ext>
            </a:extLst>
          </p:cNvPr>
          <p:cNvSpPr>
            <a:spLocks noGrp="1"/>
          </p:cNvSpPr>
          <p:nvPr>
            <p:ph sz="quarter" idx="36"/>
          </p:nvPr>
        </p:nvSpPr>
        <p:spPr>
          <a:xfrm>
            <a:off x="814302" y="2465535"/>
            <a:ext cx="7303538" cy="3427265"/>
          </a:xfrm>
        </p:spPr>
        <p:txBody>
          <a:bodyPr rtlCol="0">
            <a:normAutofit/>
          </a:bodyPr>
          <a:lstStyle>
            <a:defPPr>
              <a:defRPr lang="zh-CN"/>
            </a:defPPr>
          </a:lstStyle>
          <a:p>
            <a:pPr marL="0" indent="0" rtl="0">
              <a:lnSpc>
                <a:spcPct val="110000"/>
              </a:lnSpc>
              <a:buNone/>
            </a:pPr>
            <a:r>
              <a:rPr lang="en-US" altLang="zh-CN" sz="1100" b="1" dirty="0"/>
              <a:t>Objective:</a:t>
            </a:r>
            <a:br>
              <a:rPr lang="en-US" altLang="zh-CN" sz="1100" dirty="0"/>
            </a:br>
            <a:r>
              <a:rPr lang="en-US" altLang="zh-CN" sz="1100" dirty="0"/>
              <a:t>       Validate the functionality, user experience, and performance of </a:t>
            </a:r>
            <a:r>
              <a:rPr lang="en-US" altLang="zh-CN" sz="1100" dirty="0" err="1"/>
              <a:t>GeneratElite</a:t>
            </a:r>
            <a:r>
              <a:rPr lang="en-US" altLang="zh-CN" sz="1100" dirty="0"/>
              <a:t> AI platform.</a:t>
            </a:r>
          </a:p>
          <a:p>
            <a:pPr marL="0" indent="0">
              <a:lnSpc>
                <a:spcPct val="110000"/>
              </a:lnSpc>
              <a:buNone/>
            </a:pPr>
            <a:r>
              <a:rPr lang="en-US" altLang="zh-CN" sz="1100" b="1" dirty="0"/>
              <a:t>Key Testing Areas:</a:t>
            </a:r>
            <a:endParaRPr lang="en-US" altLang="zh-CN" sz="1100" dirty="0"/>
          </a:p>
          <a:p>
            <a:pPr>
              <a:lnSpc>
                <a:spcPct val="110000"/>
              </a:lnSpc>
            </a:pPr>
            <a:r>
              <a:rPr lang="en-US" altLang="zh-CN" sz="1100" b="1" dirty="0"/>
              <a:t>User Interface (UI) &amp; User Experience (UX):</a:t>
            </a:r>
          </a:p>
          <a:p>
            <a:pPr marL="0" indent="0">
              <a:lnSpc>
                <a:spcPct val="110000"/>
              </a:lnSpc>
              <a:buNone/>
            </a:pPr>
            <a:r>
              <a:rPr lang="en-US" altLang="zh-CN" sz="1100" b="1" dirty="0"/>
              <a:t>	</a:t>
            </a:r>
            <a:r>
              <a:rPr lang="en-US" altLang="zh-CN" sz="1100" dirty="0"/>
              <a:t>Navigation is intuitive and compatible across devices.</a:t>
            </a:r>
          </a:p>
          <a:p>
            <a:pPr>
              <a:lnSpc>
                <a:spcPct val="110000"/>
              </a:lnSpc>
            </a:pPr>
            <a:r>
              <a:rPr lang="en-US" altLang="zh-CN" sz="1100" b="1" dirty="0"/>
              <a:t>AI Response Accuracy:</a:t>
            </a:r>
            <a:endParaRPr lang="en-US" altLang="zh-CN" sz="1100" dirty="0"/>
          </a:p>
          <a:p>
            <a:pPr marL="457200" lvl="1" indent="0">
              <a:lnSpc>
                <a:spcPct val="110000"/>
              </a:lnSpc>
              <a:buNone/>
            </a:pPr>
            <a:r>
              <a:rPr lang="en-US" altLang="zh-CN" sz="1100" dirty="0"/>
              <a:t>	Accurate Revision List Generation and Translation Assistance.</a:t>
            </a:r>
          </a:p>
          <a:p>
            <a:pPr>
              <a:lnSpc>
                <a:spcPct val="110000"/>
              </a:lnSpc>
            </a:pPr>
            <a:r>
              <a:rPr lang="en-US" altLang="zh-CN" sz="1100" b="1" dirty="0"/>
              <a:t>System Performance:</a:t>
            </a:r>
            <a:endParaRPr lang="en-US" altLang="zh-CN" sz="1100" dirty="0"/>
          </a:p>
          <a:p>
            <a:pPr marL="457200" lvl="1" indent="0">
              <a:lnSpc>
                <a:spcPct val="110000"/>
              </a:lnSpc>
              <a:buNone/>
            </a:pPr>
            <a:r>
              <a:rPr lang="en-US" altLang="zh-CN" sz="1100" dirty="0"/>
              <a:t>	Fast response time and stable under multi-user tests.</a:t>
            </a:r>
          </a:p>
          <a:p>
            <a:pPr>
              <a:lnSpc>
                <a:spcPct val="110000"/>
              </a:lnSpc>
            </a:pPr>
            <a:r>
              <a:rPr lang="en-US" altLang="zh-CN" sz="1100" b="1" dirty="0"/>
              <a:t>Feature-Specific Functionality:</a:t>
            </a:r>
            <a:endParaRPr lang="en-US" altLang="zh-CN" sz="1100" dirty="0"/>
          </a:p>
          <a:p>
            <a:pPr marL="457200" lvl="1" indent="0">
              <a:lnSpc>
                <a:spcPct val="110000"/>
              </a:lnSpc>
              <a:buNone/>
            </a:pPr>
            <a:r>
              <a:rPr lang="en-US" altLang="zh-CN" sz="1100" dirty="0"/>
              <a:t>	Consistent and accurate Image Search results.</a:t>
            </a:r>
          </a:p>
        </p:txBody>
      </p:sp>
      <p:sp>
        <p:nvSpPr>
          <p:cNvPr id="5" name="灯片编号占位符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rtlCol="0" anchor="ctr">
            <a:normAutofit/>
          </a:bodyPr>
          <a:lstStyle>
            <a:defPPr>
              <a:defRPr lang="zh-CN"/>
            </a:defPPr>
          </a:lstStyle>
          <a:p>
            <a:pPr rtl="0">
              <a:spcAft>
                <a:spcPts val="600"/>
              </a:spcAft>
            </a:pPr>
            <a:fld id="{FE024F78-56A6-7740-B68D-8D4D026EDF3F}" type="slidenum">
              <a:rPr lang="en-US" altLang="zh-CN" smtClean="0"/>
              <a:pPr rtl="0">
                <a:spcAft>
                  <a:spcPts val="600"/>
                </a:spcAft>
              </a:pPr>
              <a:t>10</a:t>
            </a:fld>
            <a:endParaRPr lang="zh-CN"/>
          </a:p>
        </p:txBody>
      </p:sp>
    </p:spTree>
    <p:extLst>
      <p:ext uri="{BB962C8B-B14F-4D97-AF65-F5344CB8AC3E}">
        <p14:creationId xmlns:p14="http://schemas.microsoft.com/office/powerpoint/2010/main" val="1073601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rtlCol="0"/>
          <a:lstStyle>
            <a:defPPr>
              <a:defRPr lang="zh-CN"/>
            </a:defPPr>
          </a:lstStyle>
          <a:p>
            <a:pPr>
              <a:lnSpc>
                <a:spcPct val="110000"/>
              </a:lnSpc>
            </a:pPr>
            <a:r>
              <a:rPr lang="en-US" altLang="zh-CN" b="1" i="0" u="none" strike="noStrike" baseline="0" dirty="0"/>
              <a:t>Summary</a:t>
            </a:r>
          </a:p>
        </p:txBody>
      </p:sp>
      <p:pic>
        <p:nvPicPr>
          <p:cNvPr id="6" name="图片占位符 5" descr="蓝色和紫色螺旋">
            <a:extLst>
              <a:ext uri="{FF2B5EF4-FFF2-40B4-BE49-F238E27FC236}">
                <a16:creationId xmlns:a16="http://schemas.microsoft.com/office/drawing/2014/main" id="{05B64636-376E-96D4-B550-D764B2C6A6A7}"/>
              </a:ext>
            </a:extLst>
          </p:cNvPr>
          <p:cNvPicPr>
            <a:picLocks noGrp="1" noChangeAspect="1"/>
          </p:cNvPicPr>
          <p:nvPr>
            <p:ph type="pic" sz="quarter" idx="37"/>
          </p:nvPr>
        </p:nvPicPr>
        <p:blipFill rotWithShape="1">
          <a:blip r:embed="rId3" cstate="screen">
            <a:extLst>
              <a:ext uri="{28A0092B-C50C-407E-A947-70E740481C1C}">
                <a14:useLocalDpi xmlns:a14="http://schemas.microsoft.com/office/drawing/2010/main"/>
              </a:ext>
            </a:extLst>
          </a:blip>
          <a:srcRect t="202" b="202"/>
          <a:stretch/>
        </p:blipFill>
        <p:spPr>
          <a:xfrm>
            <a:off x="336550" y="336550"/>
            <a:ext cx="5303640" cy="6184900"/>
          </a:xfrm>
        </p:spPr>
      </p:pic>
      <p:sp>
        <p:nvSpPr>
          <p:cNvPr id="3" name="内容占位符 2">
            <a:extLst>
              <a:ext uri="{FF2B5EF4-FFF2-40B4-BE49-F238E27FC236}">
                <a16:creationId xmlns:a16="http://schemas.microsoft.com/office/drawing/2014/main" id="{FB2F5F9A-B16D-CA49-7F40-A0142E41DC56}"/>
              </a:ext>
            </a:extLst>
          </p:cNvPr>
          <p:cNvSpPr>
            <a:spLocks noGrp="1"/>
          </p:cNvSpPr>
          <p:nvPr>
            <p:ph sz="quarter" idx="36"/>
          </p:nvPr>
        </p:nvSpPr>
        <p:spPr>
          <a:xfrm>
            <a:off x="6955191" y="2969461"/>
            <a:ext cx="4928980" cy="2846124"/>
          </a:xfrm>
        </p:spPr>
        <p:txBody>
          <a:bodyPr rtlCol="0"/>
          <a:lstStyle>
            <a:defPPr>
              <a:defRPr lang="zh-CN"/>
            </a:defPPr>
          </a:lstStyle>
          <a:p>
            <a:pPr rtl="0"/>
            <a:r>
              <a:rPr lang="en-US" altLang="zh-CN" dirty="0"/>
              <a:t>Through a design thinking approach, the team analyzed user needs in depth, proposed specific AI solutions, and verified the feasibility of the concept through prototype development and testing. This shows that generative AI has a wide range of potential applications in fields such as education, business, and design.</a:t>
            </a:r>
            <a:endParaRPr lang="zh-CN" dirty="0"/>
          </a:p>
        </p:txBody>
      </p:sp>
      <p:sp>
        <p:nvSpPr>
          <p:cNvPr id="4" name="灯片编号占位符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rtlCol="0"/>
          <a:lstStyle>
            <a:defPPr>
              <a:defRPr lang="zh-CN"/>
            </a:defPPr>
          </a:lstStyle>
          <a:p>
            <a:pPr rtl="0"/>
            <a:fld id="{FE024F78-56A6-7740-B68D-8D4D026EDF3F}" type="slidenum">
              <a:rPr lang="en-US" altLang="zh-CN" smtClean="0"/>
              <a:pPr rtl="0"/>
              <a:t>11</a:t>
            </a:fld>
            <a:endParaRPr lang="zh-CN" dirty="0"/>
          </a:p>
        </p:txBody>
      </p:sp>
    </p:spTree>
    <p:extLst>
      <p:ext uri="{BB962C8B-B14F-4D97-AF65-F5344CB8AC3E}">
        <p14:creationId xmlns:p14="http://schemas.microsoft.com/office/powerpoint/2010/main" val="910315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a:extLst>
              <a:ext uri="{FF2B5EF4-FFF2-40B4-BE49-F238E27FC236}">
                <a16:creationId xmlns:a16="http://schemas.microsoft.com/office/drawing/2014/main" id="{CE1ABEC8-43FD-4F21-A7D2-70200D86263C}"/>
              </a:ext>
            </a:extLst>
          </p:cNvPr>
          <p:cNvSpPr>
            <a:spLocks noGrp="1"/>
          </p:cNvSpPr>
          <p:nvPr>
            <p:ph type="title"/>
          </p:nvPr>
        </p:nvSpPr>
        <p:spPr>
          <a:xfrm>
            <a:off x="3" y="1821180"/>
            <a:ext cx="12191994" cy="3215641"/>
          </a:xfrm>
        </p:spPr>
        <p:txBody>
          <a:bodyPr rtlCol="0" anchor="ctr">
            <a:normAutofit/>
          </a:bodyPr>
          <a:lstStyle>
            <a:defPPr>
              <a:defRPr lang="zh-CN"/>
            </a:defPPr>
          </a:lstStyle>
          <a:p>
            <a:pPr rtl="0"/>
            <a:r>
              <a:rPr lang="en-US" altLang="zh-CN" dirty="0"/>
              <a:t>THANKs</a:t>
            </a:r>
            <a:r>
              <a:rPr lang="zh-CN" dirty="0"/>
              <a:t>！</a:t>
            </a:r>
            <a:r>
              <a:rPr lang="zh-CN" altLang="en-US" dirty="0"/>
              <a:t>！！</a:t>
            </a:r>
            <a:endParaRPr lang="zh-CN" dirty="0"/>
          </a:p>
        </p:txBody>
      </p:sp>
    </p:spTree>
    <p:extLst>
      <p:ext uri="{BB962C8B-B14F-4D97-AF65-F5344CB8AC3E}">
        <p14:creationId xmlns:p14="http://schemas.microsoft.com/office/powerpoint/2010/main" val="2395464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CECAA-8768-A19B-C416-3F74ED718CC0}"/>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2C8705BD-60AD-D754-2C06-6DE18EA09F19}"/>
              </a:ext>
            </a:extLst>
          </p:cNvPr>
          <p:cNvSpPr>
            <a:spLocks noGrp="1"/>
          </p:cNvSpPr>
          <p:nvPr>
            <p:ph type="title"/>
          </p:nvPr>
        </p:nvSpPr>
        <p:spPr>
          <a:xfrm>
            <a:off x="-21336" y="2225040"/>
            <a:ext cx="5669280" cy="672772"/>
          </a:xfrm>
        </p:spPr>
        <p:txBody>
          <a:bodyPr rtlCol="0" anchor="b"/>
          <a:lstStyle>
            <a:defPPr>
              <a:defRPr lang="zh-CN"/>
            </a:defPPr>
          </a:lstStyle>
          <a:p>
            <a:pPr rtl="0"/>
            <a:r>
              <a:rPr lang="en-US" altLang="zh-CN" sz="4400" cap="none" dirty="0"/>
              <a:t>Group Members</a:t>
            </a:r>
            <a:endParaRPr lang="zh-CN" sz="4400" cap="none" dirty="0"/>
          </a:p>
        </p:txBody>
      </p:sp>
      <p:sp>
        <p:nvSpPr>
          <p:cNvPr id="9" name="副标题 3">
            <a:extLst>
              <a:ext uri="{FF2B5EF4-FFF2-40B4-BE49-F238E27FC236}">
                <a16:creationId xmlns:a16="http://schemas.microsoft.com/office/drawing/2014/main" id="{261C8979-1D9C-26F9-D530-318BC2209889}"/>
              </a:ext>
            </a:extLst>
          </p:cNvPr>
          <p:cNvSpPr>
            <a:spLocks noGrp="1"/>
          </p:cNvSpPr>
          <p:nvPr>
            <p:ph type="subTitle" idx="1"/>
          </p:nvPr>
        </p:nvSpPr>
        <p:spPr>
          <a:xfrm>
            <a:off x="5239512" y="5710208"/>
            <a:ext cx="4636008" cy="672772"/>
          </a:xfrm>
        </p:spPr>
        <p:txBody>
          <a:bodyPr rtlCol="0"/>
          <a:lstStyle>
            <a:defPPr>
              <a:defRPr lang="zh-CN"/>
            </a:defPPr>
          </a:lstStyle>
          <a:p>
            <a:pPr algn="l" rtl="0"/>
            <a:r>
              <a:rPr lang="en-US" altLang="zh-CN" cap="none" dirty="0"/>
              <a:t>Date</a:t>
            </a:r>
            <a:r>
              <a:rPr lang="zh-CN" altLang="en-US" cap="none" dirty="0"/>
              <a:t>：</a:t>
            </a:r>
            <a:r>
              <a:rPr lang="en-US" altLang="zh-CN" cap="none" dirty="0"/>
              <a:t>1/24/2025</a:t>
            </a:r>
            <a:endParaRPr lang="zh-CN" cap="none" dirty="0"/>
          </a:p>
        </p:txBody>
      </p:sp>
      <p:sp>
        <p:nvSpPr>
          <p:cNvPr id="2" name="副标题 3">
            <a:extLst>
              <a:ext uri="{FF2B5EF4-FFF2-40B4-BE49-F238E27FC236}">
                <a16:creationId xmlns:a16="http://schemas.microsoft.com/office/drawing/2014/main" id="{DDB770FB-E806-7D55-0CB3-CBA4F0916212}"/>
              </a:ext>
            </a:extLst>
          </p:cNvPr>
          <p:cNvSpPr txBox="1">
            <a:spLocks/>
          </p:cNvSpPr>
          <p:nvPr/>
        </p:nvSpPr>
        <p:spPr>
          <a:xfrm>
            <a:off x="2319528" y="4393841"/>
            <a:ext cx="4636008" cy="672772"/>
          </a:xfrm>
          <a:prstGeom prst="rect">
            <a:avLst/>
          </a:prstGeom>
        </p:spPr>
        <p:txBody>
          <a:bodyPr vert="horz" lIns="91440" tIns="45720" rIns="91440" bIns="45720" rtlCol="0">
            <a:noAutofit/>
          </a:bodyPr>
          <a:lstStyle>
            <a:defPPr>
              <a:defRPr lang="zh-CN"/>
            </a:defPPr>
            <a:lvl1pPr marL="0" indent="0" algn="ctr" defTabSz="914400" rtl="0" eaLnBrk="1" latinLnBrk="0" hangingPunct="1">
              <a:lnSpc>
                <a:spcPct val="90000"/>
              </a:lnSpc>
              <a:spcBef>
                <a:spcPts val="1000"/>
              </a:spcBef>
              <a:buFont typeface="Arial" panose="020B0604020202020204" pitchFamily="34" charset="0"/>
              <a:buNone/>
              <a:defRPr lang="zh-CN" sz="3200" b="0" i="0" kern="1200" cap="all" spc="600" baseline="0">
                <a:solidFill>
                  <a:schemeClr val="accent3"/>
                </a:solidFill>
                <a:latin typeface="+mj-lt"/>
                <a:ea typeface="+mn-ea"/>
                <a:cs typeface="+mj-cs"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lang="zh-CN" sz="2000" kern="1200">
                <a:solidFill>
                  <a:schemeClr val="bg1"/>
                </a:solidFill>
                <a:latin typeface="+mj-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lang="zh-CN" sz="1800" kern="1200">
                <a:solidFill>
                  <a:schemeClr val="bg1"/>
                </a:solidFill>
                <a:latin typeface="+mj-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lang="zh-CN" sz="1600" kern="1200">
                <a:solidFill>
                  <a:schemeClr val="bg1"/>
                </a:solidFill>
                <a:latin typeface="+mj-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lang="zh-CN" sz="1600" kern="1200">
                <a:solidFill>
                  <a:schemeClr val="bg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zh-CN" sz="1600" kern="1200">
                <a:solidFill>
                  <a:schemeClr val="tx1"/>
                </a:solidFill>
                <a:latin typeface="+mn-cs"/>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zh-CN" sz="1600" kern="1200">
                <a:solidFill>
                  <a:schemeClr val="tx1"/>
                </a:solidFill>
                <a:latin typeface="+mn-cs"/>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zh-CN" sz="1600" kern="1200">
                <a:solidFill>
                  <a:schemeClr val="tx1"/>
                </a:solidFill>
                <a:latin typeface="+mn-cs"/>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zh-CN" sz="1600" kern="1200">
                <a:solidFill>
                  <a:schemeClr val="tx1"/>
                </a:solidFill>
                <a:latin typeface="+mn-cs"/>
                <a:ea typeface="+mn-ea"/>
                <a:cs typeface="+mn-cs"/>
              </a:defRPr>
            </a:lvl9pPr>
          </a:lstStyle>
          <a:p>
            <a:pPr algn="l"/>
            <a:endParaRPr lang="en-US" cap="none" dirty="0"/>
          </a:p>
        </p:txBody>
      </p:sp>
      <p:sp>
        <p:nvSpPr>
          <p:cNvPr id="4" name="文本框 3">
            <a:extLst>
              <a:ext uri="{FF2B5EF4-FFF2-40B4-BE49-F238E27FC236}">
                <a16:creationId xmlns:a16="http://schemas.microsoft.com/office/drawing/2014/main" id="{2E6CE1C1-DDE2-C336-1AEE-BD5038371EF1}"/>
              </a:ext>
            </a:extLst>
          </p:cNvPr>
          <p:cNvSpPr txBox="1"/>
          <p:nvPr/>
        </p:nvSpPr>
        <p:spPr>
          <a:xfrm>
            <a:off x="749046" y="3799996"/>
            <a:ext cx="4128516" cy="1400383"/>
          </a:xfrm>
          <a:prstGeom prst="rect">
            <a:avLst/>
          </a:prstGeom>
          <a:noFill/>
        </p:spPr>
        <p:txBody>
          <a:bodyPr wrap="square">
            <a:spAutoFit/>
          </a:bodyPr>
          <a:lstStyle/>
          <a:p>
            <a:endParaRPr lang="zh-CN" altLang="en-US" sz="500" b="0" i="0" u="none" strike="noStrike" baseline="0" dirty="0">
              <a:latin typeface="Times New Roman" panose="02020603050405020304" pitchFamily="18" charset="0"/>
            </a:endParaRPr>
          </a:p>
          <a:p>
            <a:r>
              <a:rPr lang="en-US" altLang="zh-CN" sz="1600" b="0" i="0" u="none" strike="noStrike" baseline="0" dirty="0">
                <a:solidFill>
                  <a:schemeClr val="bg1"/>
                </a:solidFill>
                <a:latin typeface="Arial" panose="020B0604020202020204" pitchFamily="34" charset="0"/>
              </a:rPr>
              <a:t>Matric No		Name</a:t>
            </a:r>
          </a:p>
          <a:p>
            <a:r>
              <a:rPr lang="en-US" altLang="zh-CN" sz="1600" b="0" i="0" u="none" strike="noStrike" baseline="0" dirty="0">
                <a:solidFill>
                  <a:schemeClr val="bg1"/>
                </a:solidFill>
                <a:latin typeface="Arial" panose="020B0604020202020204" pitchFamily="34" charset="0"/>
              </a:rPr>
              <a:t>A23MJ4019	Bu </a:t>
            </a:r>
            <a:r>
              <a:rPr lang="en-US" altLang="zh-CN" sz="1600" b="0" i="0" u="none" strike="noStrike" baseline="0" dirty="0" err="1">
                <a:solidFill>
                  <a:schemeClr val="bg1"/>
                </a:solidFill>
                <a:latin typeface="Arial" panose="020B0604020202020204" pitchFamily="34" charset="0"/>
              </a:rPr>
              <a:t>Guoshun</a:t>
            </a:r>
            <a:r>
              <a:rPr lang="en-US" altLang="zh-CN" sz="1600" b="0" i="0" u="none" strike="noStrike" baseline="0" dirty="0">
                <a:solidFill>
                  <a:schemeClr val="bg1"/>
                </a:solidFill>
                <a:latin typeface="Arial" panose="020B0604020202020204" pitchFamily="34" charset="0"/>
              </a:rPr>
              <a:t>	</a:t>
            </a:r>
            <a:endParaRPr lang="en-US" altLang="zh-CN" sz="700" b="0" i="0" u="none" strike="noStrike" baseline="0" dirty="0">
              <a:solidFill>
                <a:schemeClr val="bg1"/>
              </a:solidFill>
              <a:latin typeface="Times New Roman" panose="02020603050405020304" pitchFamily="18" charset="0"/>
            </a:endParaRPr>
          </a:p>
          <a:p>
            <a:r>
              <a:rPr lang="en-US" altLang="zh-CN" sz="1600" b="0" i="0" u="none" strike="noStrike" baseline="0" dirty="0">
                <a:solidFill>
                  <a:schemeClr val="bg1"/>
                </a:solidFill>
                <a:latin typeface="Arial" panose="020B0604020202020204" pitchFamily="34" charset="0"/>
              </a:rPr>
              <a:t>A23MJ4022	Liu </a:t>
            </a:r>
            <a:r>
              <a:rPr lang="en-US" altLang="zh-CN" sz="1600" b="0" i="0" u="none" strike="noStrike" baseline="0" dirty="0" err="1">
                <a:solidFill>
                  <a:schemeClr val="bg1"/>
                </a:solidFill>
                <a:latin typeface="Arial" panose="020B0604020202020204" pitchFamily="34" charset="0"/>
              </a:rPr>
              <a:t>Ruoyang</a:t>
            </a:r>
            <a:endParaRPr lang="en-US" altLang="zh-CN" sz="1600" b="0" i="0" u="none" strike="noStrike" baseline="0" dirty="0">
              <a:solidFill>
                <a:schemeClr val="bg1"/>
              </a:solidFill>
              <a:latin typeface="Arial" panose="020B0604020202020204" pitchFamily="34" charset="0"/>
            </a:endParaRPr>
          </a:p>
          <a:p>
            <a:r>
              <a:rPr lang="en-US" altLang="zh-CN" sz="1600" b="0" i="0" u="none" strike="noStrike" baseline="0" dirty="0">
                <a:solidFill>
                  <a:schemeClr val="bg1"/>
                </a:solidFill>
                <a:latin typeface="Arial" panose="020B0604020202020204" pitchFamily="34" charset="0"/>
              </a:rPr>
              <a:t>A23MJ4016	Liu </a:t>
            </a:r>
            <a:r>
              <a:rPr lang="en-US" altLang="zh-CN" sz="1600" b="0" i="0" u="none" strike="noStrike" baseline="0" dirty="0" err="1">
                <a:solidFill>
                  <a:schemeClr val="bg1"/>
                </a:solidFill>
                <a:latin typeface="Arial" panose="020B0604020202020204" pitchFamily="34" charset="0"/>
              </a:rPr>
              <a:t>Wanpeng</a:t>
            </a:r>
            <a:r>
              <a:rPr lang="en-US" altLang="zh-CN" sz="1600" b="0" i="0" u="none" strike="noStrike" baseline="0" dirty="0">
                <a:solidFill>
                  <a:schemeClr val="bg1"/>
                </a:solidFill>
                <a:latin typeface="Arial" panose="020B0604020202020204" pitchFamily="34" charset="0"/>
              </a:rPr>
              <a:t> 	</a:t>
            </a:r>
            <a:endParaRPr lang="en-US" altLang="zh-CN" sz="700" b="0" i="0" u="none" strike="noStrike" baseline="0" dirty="0">
              <a:solidFill>
                <a:schemeClr val="bg1"/>
              </a:solidFill>
              <a:latin typeface="Times New Roman" panose="02020603050405020304" pitchFamily="18" charset="0"/>
            </a:endParaRPr>
          </a:p>
          <a:p>
            <a:r>
              <a:rPr lang="en-US" altLang="zh-CN" sz="1600" b="0" i="0" u="none" strike="noStrike" baseline="0" dirty="0">
                <a:solidFill>
                  <a:schemeClr val="bg1"/>
                </a:solidFill>
                <a:latin typeface="Arial" panose="020B0604020202020204" pitchFamily="34" charset="0"/>
              </a:rPr>
              <a:t>A23MJ4018	Zhao Wei		</a:t>
            </a:r>
            <a:endParaRPr lang="en-US" altLang="zh-CN" sz="700" b="0" i="0" u="none" strike="noStrike" baseline="0" dirty="0">
              <a:solidFill>
                <a:schemeClr val="bg1"/>
              </a:solidFill>
              <a:latin typeface="Times New Roman" panose="02020603050405020304" pitchFamily="18" charset="0"/>
            </a:endParaRPr>
          </a:p>
        </p:txBody>
      </p:sp>
    </p:spTree>
    <p:extLst>
      <p:ext uri="{BB962C8B-B14F-4D97-AF65-F5344CB8AC3E}">
        <p14:creationId xmlns:p14="http://schemas.microsoft.com/office/powerpoint/2010/main" val="3647264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A2458FF-0D0C-4ACC-C6FB-103BC0BADCCD}"/>
              </a:ext>
            </a:extLst>
          </p:cNvPr>
          <p:cNvSpPr>
            <a:spLocks noGrp="1"/>
          </p:cNvSpPr>
          <p:nvPr>
            <p:ph type="title"/>
          </p:nvPr>
        </p:nvSpPr>
        <p:spPr>
          <a:xfrm>
            <a:off x="733562" y="433906"/>
            <a:ext cx="10515601" cy="1327464"/>
          </a:xfrm>
        </p:spPr>
        <p:txBody>
          <a:bodyPr rtlCol="0" anchor="b">
            <a:normAutofit/>
          </a:bodyPr>
          <a:lstStyle>
            <a:defPPr>
              <a:defRPr lang="zh-CN"/>
            </a:defPPr>
          </a:lstStyle>
          <a:p>
            <a:pPr rtl="0"/>
            <a:r>
              <a:rPr lang="en-US" altLang="zh-CN" dirty="0"/>
              <a:t>Progress</a:t>
            </a:r>
            <a:r>
              <a:rPr lang="zh-CN" dirty="0"/>
              <a:t>​</a:t>
            </a:r>
          </a:p>
        </p:txBody>
      </p:sp>
      <p:sp>
        <p:nvSpPr>
          <p:cNvPr id="31" name="文本占位符 3">
            <a:extLst>
              <a:ext uri="{FF2B5EF4-FFF2-40B4-BE49-F238E27FC236}">
                <a16:creationId xmlns:a16="http://schemas.microsoft.com/office/drawing/2014/main" id="{F1239C0E-3F39-787D-0FC3-6B7C9BA37E8F}"/>
              </a:ext>
            </a:extLst>
          </p:cNvPr>
          <p:cNvSpPr>
            <a:spLocks noGrp="1"/>
          </p:cNvSpPr>
          <p:nvPr>
            <p:ph sz="quarter" idx="36"/>
          </p:nvPr>
        </p:nvSpPr>
        <p:spPr>
          <a:xfrm>
            <a:off x="814302" y="2465535"/>
            <a:ext cx="7303538" cy="3427265"/>
          </a:xfrm>
        </p:spPr>
        <p:txBody>
          <a:bodyPr rtlCol="0">
            <a:normAutofit/>
          </a:bodyPr>
          <a:lstStyle>
            <a:defPPr>
              <a:defRPr lang="zh-CN"/>
            </a:defPPr>
          </a:lstStyle>
          <a:p>
            <a:pPr>
              <a:lnSpc>
                <a:spcPct val="110000"/>
              </a:lnSpc>
            </a:pPr>
            <a:r>
              <a:rPr lang="en-US" altLang="zh-CN" b="1" i="0" u="none" strike="noStrike" baseline="0" dirty="0"/>
              <a:t>Introduction</a:t>
            </a:r>
          </a:p>
          <a:p>
            <a:pPr>
              <a:lnSpc>
                <a:spcPct val="110000"/>
              </a:lnSpc>
            </a:pPr>
            <a:r>
              <a:rPr lang="en-US" altLang="zh-CN" b="1" i="0" u="none" strike="noStrike" baseline="0" dirty="0"/>
              <a:t>An overview of the design thinking process</a:t>
            </a:r>
          </a:p>
          <a:p>
            <a:pPr lvl="1">
              <a:lnSpc>
                <a:spcPct val="110000"/>
              </a:lnSpc>
            </a:pPr>
            <a:r>
              <a:rPr lang="en-US" altLang="zh-CN" b="1" i="0" u="none" strike="noStrike" baseline="0" dirty="0"/>
              <a:t>Empathy</a:t>
            </a:r>
          </a:p>
          <a:p>
            <a:pPr lvl="1">
              <a:lnSpc>
                <a:spcPct val="110000"/>
              </a:lnSpc>
            </a:pPr>
            <a:r>
              <a:rPr lang="en-US" altLang="zh-CN" b="1" i="0" u="none" strike="noStrike" baseline="0" dirty="0"/>
              <a:t>Definition </a:t>
            </a:r>
            <a:r>
              <a:rPr lang="en-US" altLang="zh-CN" sz="1800" b="1" i="0" u="none" strike="noStrike" baseline="0" dirty="0">
                <a:solidFill>
                  <a:srgbClr val="000000"/>
                </a:solidFill>
                <a:latin typeface="Times New Roman" panose="02020603050405020304" pitchFamily="18" charset="0"/>
              </a:rPr>
              <a:t> </a:t>
            </a:r>
            <a:endParaRPr lang="en-US" altLang="zh-CN" sz="1800" b="0" i="0" u="none" strike="noStrike" baseline="0" dirty="0">
              <a:solidFill>
                <a:srgbClr val="000000"/>
              </a:solidFill>
              <a:latin typeface="Times New Roman" panose="02020603050405020304" pitchFamily="18" charset="0"/>
            </a:endParaRPr>
          </a:p>
          <a:p>
            <a:pPr lvl="1">
              <a:lnSpc>
                <a:spcPct val="110000"/>
              </a:lnSpc>
            </a:pPr>
            <a:r>
              <a:rPr lang="en-US" altLang="zh-CN" b="1" i="0" u="none" strike="noStrike" baseline="0" dirty="0"/>
              <a:t>Ideate</a:t>
            </a:r>
          </a:p>
          <a:p>
            <a:pPr lvl="1">
              <a:lnSpc>
                <a:spcPct val="110000"/>
              </a:lnSpc>
            </a:pPr>
            <a:r>
              <a:rPr lang="en-US" altLang="zh-CN" b="1" i="0" u="none" strike="noStrike" baseline="0" dirty="0"/>
              <a:t>Prototype </a:t>
            </a:r>
          </a:p>
          <a:p>
            <a:pPr lvl="1">
              <a:lnSpc>
                <a:spcPct val="110000"/>
              </a:lnSpc>
            </a:pPr>
            <a:r>
              <a:rPr lang="en-US" altLang="zh-CN" b="1" i="0" u="none" strike="noStrike" baseline="0" dirty="0"/>
              <a:t>Test </a:t>
            </a:r>
          </a:p>
          <a:p>
            <a:pPr>
              <a:lnSpc>
                <a:spcPct val="110000"/>
              </a:lnSpc>
            </a:pPr>
            <a:r>
              <a:rPr lang="en-US" altLang="zh-CN" b="1" i="0" u="none" strike="noStrike" baseline="0" dirty="0"/>
              <a:t>Summary</a:t>
            </a:r>
          </a:p>
        </p:txBody>
      </p:sp>
      <p:sp>
        <p:nvSpPr>
          <p:cNvPr id="36" name="Content Placeholder 3">
            <a:extLst>
              <a:ext uri="{FF2B5EF4-FFF2-40B4-BE49-F238E27FC236}">
                <a16:creationId xmlns:a16="http://schemas.microsoft.com/office/drawing/2014/main" id="{F61B9F7A-3D48-59E8-0CFA-7830F48227EB}"/>
              </a:ext>
            </a:extLst>
          </p:cNvPr>
          <p:cNvSpPr>
            <a:spLocks noGrp="1"/>
          </p:cNvSpPr>
          <p:nvPr>
            <p:ph sz="quarter" idx="37"/>
          </p:nvPr>
        </p:nvSpPr>
        <p:spPr>
          <a:xfrm>
            <a:off x="8392160" y="2465388"/>
            <a:ext cx="2856865" cy="3427412"/>
          </a:xfrm>
        </p:spPr>
        <p:txBody>
          <a:bodyPr/>
          <a:lstStyle/>
          <a:p>
            <a:endParaRPr lang="en-US"/>
          </a:p>
        </p:txBody>
      </p:sp>
      <p:sp>
        <p:nvSpPr>
          <p:cNvPr id="38" name="Slide Number Placeholder 4">
            <a:extLst>
              <a:ext uri="{FF2B5EF4-FFF2-40B4-BE49-F238E27FC236}">
                <a16:creationId xmlns:a16="http://schemas.microsoft.com/office/drawing/2014/main" id="{AE4F2C88-9EF0-67D6-3500-71ECC531C420}"/>
              </a:ext>
            </a:extLst>
          </p:cNvPr>
          <p:cNvSpPr>
            <a:spLocks noGrp="1"/>
          </p:cNvSpPr>
          <p:nvPr>
            <p:ph type="sldNum" sz="quarter" idx="12"/>
          </p:nvPr>
        </p:nvSpPr>
        <p:spPr>
          <a:xfrm>
            <a:off x="9140971" y="6226198"/>
            <a:ext cx="2743200" cy="365125"/>
          </a:xfrm>
        </p:spPr>
        <p:txBody>
          <a:bodyPr/>
          <a:lstStyle/>
          <a:p>
            <a:pPr rtl="0">
              <a:spcAft>
                <a:spcPts val="600"/>
              </a:spcAft>
            </a:pPr>
            <a:fld id="{FE024F78-56A6-7740-B68D-8D4D026EDF3F}" type="slidenum">
              <a:rPr lang="en-US" altLang="zh-CN" smtClean="0"/>
              <a:pPr rtl="0">
                <a:spcAft>
                  <a:spcPts val="600"/>
                </a:spcAft>
              </a:pPr>
              <a:t>3</a:t>
            </a:fld>
            <a:endParaRPr lang="zh-CN"/>
          </a:p>
        </p:txBody>
      </p:sp>
    </p:spTree>
    <p:extLst>
      <p:ext uri="{BB962C8B-B14F-4D97-AF65-F5344CB8AC3E}">
        <p14:creationId xmlns:p14="http://schemas.microsoft.com/office/powerpoint/2010/main" val="146015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7F7C5-CBA2-9823-0CBA-5BD773998046}"/>
              </a:ext>
            </a:extLst>
          </p:cNvPr>
          <p:cNvSpPr>
            <a:spLocks noGrp="1"/>
          </p:cNvSpPr>
          <p:nvPr>
            <p:ph type="title"/>
          </p:nvPr>
        </p:nvSpPr>
        <p:spPr>
          <a:xfrm>
            <a:off x="6889627" y="173736"/>
            <a:ext cx="4352662" cy="2203704"/>
          </a:xfrm>
        </p:spPr>
        <p:txBody>
          <a:bodyPr vert="horz" lIns="91440" tIns="45720" rIns="91440" bIns="45720" rtlCol="0" anchor="b">
            <a:normAutofit/>
          </a:bodyPr>
          <a:lstStyle>
            <a:defPPr>
              <a:defRPr lang="zh-CN"/>
            </a:defPPr>
          </a:lstStyle>
          <a:p>
            <a:r>
              <a:rPr lang="en-US" altLang="zh-CN" b="0" i="0" u="none" strike="noStrike" kern="1200" cap="all" spc="0" baseline="0">
                <a:latin typeface="+mj-lt"/>
                <a:ea typeface="+mj-ea"/>
                <a:cs typeface="+mj-cs" panose="020B0503030204020804" pitchFamily="34" charset="0"/>
              </a:rPr>
              <a:t>Introduction </a:t>
            </a:r>
            <a:br>
              <a:rPr lang="zh-CN" altLang="en-US" b="0" i="0" kern="1200" cap="all" spc="0" baseline="0">
                <a:latin typeface="+mj-lt"/>
                <a:ea typeface="+mj-ea"/>
                <a:cs typeface="+mj-cs" panose="020B0503030204020804" pitchFamily="34" charset="0"/>
              </a:rPr>
            </a:br>
            <a:endParaRPr lang="zh-CN" altLang="en-US" b="0" i="0" kern="1200" cap="all" spc="0" baseline="0">
              <a:latin typeface="+mj-lt"/>
              <a:ea typeface="+mj-ea"/>
              <a:cs typeface="+mj-cs" panose="020B0503030204020804" pitchFamily="34" charset="0"/>
            </a:endParaRPr>
          </a:p>
        </p:txBody>
      </p:sp>
      <p:pic>
        <p:nvPicPr>
          <p:cNvPr id="10" name="视频 9" descr="箱盒包装">
            <a:extLst>
              <a:ext uri="{FF2B5EF4-FFF2-40B4-BE49-F238E27FC236}">
                <a16:creationId xmlns:a16="http://schemas.microsoft.com/office/drawing/2014/main" id="{ED3BEC02-8F51-856D-5518-FD1B88AF135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6144" r="25308" b="-1"/>
          <a:stretch/>
        </p:blipFill>
        <p:spPr>
          <a:xfrm>
            <a:off x="336550" y="356447"/>
            <a:ext cx="5303640" cy="6145106"/>
          </a:xfrm>
          <a:prstGeom prst="rect">
            <a:avLst/>
          </a:prstGeom>
          <a:noFill/>
        </p:spPr>
      </p:pic>
      <p:sp>
        <p:nvSpPr>
          <p:cNvPr id="8" name="文本框 7">
            <a:extLst>
              <a:ext uri="{FF2B5EF4-FFF2-40B4-BE49-F238E27FC236}">
                <a16:creationId xmlns:a16="http://schemas.microsoft.com/office/drawing/2014/main" id="{EB4B1DB7-59A5-7531-8F64-5D281876586D}"/>
              </a:ext>
            </a:extLst>
          </p:cNvPr>
          <p:cNvSpPr txBox="1"/>
          <p:nvPr/>
        </p:nvSpPr>
        <p:spPr>
          <a:xfrm>
            <a:off x="6096000" y="3104277"/>
            <a:ext cx="5788171" cy="2203705"/>
          </a:xfrm>
          <a:prstGeom prst="rect">
            <a:avLst/>
          </a:prstGeom>
        </p:spPr>
        <p:txBody>
          <a:bodyPr vert="horz" lIns="91440" tIns="45720" rIns="91440" bIns="45720" rtlCol="0">
            <a:normAutofit/>
          </a:bodyPr>
          <a:lstStyle/>
          <a:p>
            <a:pPr>
              <a:lnSpc>
                <a:spcPct val="110000"/>
              </a:lnSpc>
              <a:spcBef>
                <a:spcPts val="1000"/>
              </a:spcBef>
              <a:spcAft>
                <a:spcPts val="600"/>
              </a:spcAft>
              <a:buClr>
                <a:schemeClr val="accent6"/>
              </a:buClr>
              <a:buFont typeface="Arial" panose="020B0604020202020204" pitchFamily="34" charset="0"/>
            </a:pPr>
            <a:r>
              <a:rPr lang="en-US" altLang="zh-CN" sz="1400" b="0" i="0" u="none" strike="noStrike" baseline="0" dirty="0">
                <a:solidFill>
                  <a:schemeClr val="bg1"/>
                </a:solidFill>
              </a:rPr>
              <a:t>The emergence of generative artificial intelligence (generative AI) has opened doors for innovative applications in diverse fields, providing new ways to create content, solve problems, and boost productivity. This report applies the design thinking process to explore how generative AI can address the needs of ordinary users, focusing on collaboration, innovation, and practical implementation. </a:t>
            </a:r>
            <a:endParaRPr lang="zh-CN" altLang="en-US" sz="1400" baseline="0" dirty="0">
              <a:solidFill>
                <a:schemeClr val="bg1"/>
              </a:solidFill>
            </a:endParaRPr>
          </a:p>
        </p:txBody>
      </p:sp>
      <p:sp>
        <p:nvSpPr>
          <p:cNvPr id="3" name="灯片编号占位符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defPPr>
              <a:defRPr lang="zh-CN"/>
            </a:defPPr>
          </a:lstStyle>
          <a:p>
            <a:pPr>
              <a:spcAft>
                <a:spcPts val="600"/>
              </a:spcAft>
            </a:pPr>
            <a:fld id="{FE024F78-56A6-7740-B68D-8D4D026EDF3F}" type="slidenum">
              <a:rPr lang="en-US" altLang="zh-CN" smtClean="0"/>
              <a:pPr>
                <a:spcAft>
                  <a:spcPts val="600"/>
                </a:spcAft>
              </a:pPr>
              <a:t>4</a:t>
            </a:fld>
            <a:endParaRPr lang="zh-CN"/>
          </a:p>
        </p:txBody>
      </p:sp>
    </p:spTree>
    <p:extLst>
      <p:ext uri="{BB962C8B-B14F-4D97-AF65-F5344CB8AC3E}">
        <p14:creationId xmlns:p14="http://schemas.microsoft.com/office/powerpoint/2010/main" val="13971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mute="1">
                <p:cTn id="12" repeatCount="indefinite"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EFE388-CD0B-9671-4D4E-D6D8004C8851}"/>
              </a:ext>
            </a:extLst>
          </p:cNvPr>
          <p:cNvSpPr>
            <a:spLocks noGrp="1"/>
          </p:cNvSpPr>
          <p:nvPr>
            <p:ph type="title"/>
          </p:nvPr>
        </p:nvSpPr>
        <p:spPr>
          <a:xfrm>
            <a:off x="835370" y="643842"/>
            <a:ext cx="10515601" cy="1140849"/>
          </a:xfrm>
        </p:spPr>
        <p:txBody>
          <a:bodyPr vert="horz" lIns="0" tIns="45720" rIns="91440" bIns="45720" rtlCol="0" anchor="b">
            <a:normAutofit/>
          </a:bodyPr>
          <a:lstStyle>
            <a:defPPr>
              <a:defRPr lang="zh-CN"/>
            </a:defPPr>
          </a:lstStyle>
          <a:p>
            <a:r>
              <a:rPr lang="en-US" altLang="zh-CN" kern="1200" cap="all" spc="0" baseline="0"/>
              <a:t>Detailed steps </a:t>
            </a:r>
          </a:p>
        </p:txBody>
      </p:sp>
      <p:sp>
        <p:nvSpPr>
          <p:cNvPr id="4" name="灯片编号占位符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defPPr>
              <a:defRPr lang="zh-CN"/>
            </a:defPPr>
          </a:lstStyle>
          <a:p>
            <a:pPr>
              <a:spcAft>
                <a:spcPts val="600"/>
              </a:spcAft>
            </a:pPr>
            <a:fld id="{FE024F78-56A6-7740-B68D-8D4D026EDF3F}" type="slidenum">
              <a:rPr lang="en-US" altLang="zh-CN" smtClean="0"/>
              <a:pPr>
                <a:spcAft>
                  <a:spcPts val="600"/>
                </a:spcAft>
              </a:pPr>
              <a:t>5</a:t>
            </a:fld>
            <a:endParaRPr lang="zh-CN"/>
          </a:p>
        </p:txBody>
      </p:sp>
      <p:graphicFrame>
        <p:nvGraphicFramePr>
          <p:cNvPr id="17" name="文本占位符 3">
            <a:extLst>
              <a:ext uri="{FF2B5EF4-FFF2-40B4-BE49-F238E27FC236}">
                <a16:creationId xmlns:a16="http://schemas.microsoft.com/office/drawing/2014/main" id="{0B8B1F0D-3BE9-AC28-1048-7BFC21C6FB04}"/>
              </a:ext>
            </a:extLst>
          </p:cNvPr>
          <p:cNvGraphicFramePr/>
          <p:nvPr>
            <p:extLst>
              <p:ext uri="{D42A27DB-BD31-4B8C-83A1-F6EECF244321}">
                <p14:modId xmlns:p14="http://schemas.microsoft.com/office/powerpoint/2010/main" val="3370297064"/>
              </p:ext>
            </p:extLst>
          </p:nvPr>
        </p:nvGraphicFramePr>
        <p:xfrm>
          <a:off x="835025" y="2560638"/>
          <a:ext cx="10515946" cy="3478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814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Graphic spid="17" grpId="1">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60903-003B-273E-3584-5312F76C3EF3}"/>
              </a:ext>
            </a:extLst>
          </p:cNvPr>
          <p:cNvSpPr>
            <a:spLocks noGrp="1"/>
          </p:cNvSpPr>
          <p:nvPr>
            <p:ph type="title"/>
          </p:nvPr>
        </p:nvSpPr>
        <p:spPr>
          <a:xfrm>
            <a:off x="733562" y="433906"/>
            <a:ext cx="10515601" cy="1327464"/>
          </a:xfrm>
        </p:spPr>
        <p:txBody>
          <a:bodyPr vert="horz" lIns="91440" tIns="45720" rIns="91440" bIns="45720" rtlCol="0" anchor="b">
            <a:normAutofit/>
          </a:bodyPr>
          <a:lstStyle>
            <a:defPPr>
              <a:defRPr lang="zh-CN"/>
            </a:defPPr>
          </a:lstStyle>
          <a:p>
            <a:pPr lvl="0"/>
            <a:r>
              <a:rPr lang="en-US" altLang="zh-CN" kern="1200" cap="all" spc="0" baseline="0" dirty="0">
                <a:latin typeface="+mj-lt"/>
                <a:ea typeface="+mj-ea"/>
                <a:cs typeface="+mj-cs" panose="020B0503030204020804" pitchFamily="34" charset="0"/>
              </a:rPr>
              <a:t>Empathy</a:t>
            </a:r>
            <a:endParaRPr lang="zh-CN" altLang="en-US" kern="1200" cap="all" spc="0" baseline="0" dirty="0">
              <a:latin typeface="+mj-lt"/>
              <a:ea typeface="+mj-ea"/>
              <a:cs typeface="+mj-cs" panose="020B0503030204020804" pitchFamily="34" charset="0"/>
            </a:endParaRPr>
          </a:p>
        </p:txBody>
      </p:sp>
      <p:sp>
        <p:nvSpPr>
          <p:cNvPr id="6" name="文本框 5">
            <a:extLst>
              <a:ext uri="{FF2B5EF4-FFF2-40B4-BE49-F238E27FC236}">
                <a16:creationId xmlns:a16="http://schemas.microsoft.com/office/drawing/2014/main" id="{0999F4F0-B962-DB5A-8571-3707057FD85D}"/>
              </a:ext>
            </a:extLst>
          </p:cNvPr>
          <p:cNvSpPr txBox="1"/>
          <p:nvPr/>
        </p:nvSpPr>
        <p:spPr>
          <a:xfrm>
            <a:off x="2932876" y="1097638"/>
            <a:ext cx="8951295" cy="818596"/>
          </a:xfrm>
          <a:prstGeom prst="rect">
            <a:avLst/>
          </a:prstGeom>
        </p:spPr>
        <p:txBody>
          <a:bodyPr vert="horz" lIns="91440" tIns="45720" rIns="91440" bIns="45720" rtlCol="0">
            <a:normAutofit/>
          </a:bodyPr>
          <a:lstStyle/>
          <a:p>
            <a:pPr>
              <a:lnSpc>
                <a:spcPct val="120000"/>
              </a:lnSpc>
              <a:spcBef>
                <a:spcPts val="1000"/>
              </a:spcBef>
            </a:pPr>
            <a:r>
              <a:rPr lang="en-US" altLang="zh-CN" dirty="0">
                <a:solidFill>
                  <a:schemeClr val="bg1"/>
                </a:solidFill>
                <a:latin typeface="+mn-cs"/>
              </a:rPr>
              <a:t>Create three specific user profiles that show how to understand requirements from the user's perspective:</a:t>
            </a:r>
          </a:p>
        </p:txBody>
      </p:sp>
      <p:sp>
        <p:nvSpPr>
          <p:cNvPr id="3" name="灯片编号占位符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defPPr>
              <a:defRPr lang="zh-CN"/>
            </a:defPPr>
          </a:lstStyle>
          <a:p>
            <a:pPr>
              <a:spcAft>
                <a:spcPts val="600"/>
              </a:spcAft>
            </a:pPr>
            <a:fld id="{FE024F78-56A6-7740-B68D-8D4D026EDF3F}" type="slidenum">
              <a:rPr lang="en-US" altLang="zh-CN" smtClean="0"/>
              <a:pPr>
                <a:spcAft>
                  <a:spcPts val="600"/>
                </a:spcAft>
              </a:pPr>
              <a:t>6</a:t>
            </a:fld>
            <a:endParaRPr lang="zh-CN"/>
          </a:p>
        </p:txBody>
      </p:sp>
      <p:graphicFrame>
        <p:nvGraphicFramePr>
          <p:cNvPr id="10" name="内容占位符 3">
            <a:extLst>
              <a:ext uri="{FF2B5EF4-FFF2-40B4-BE49-F238E27FC236}">
                <a16:creationId xmlns:a16="http://schemas.microsoft.com/office/drawing/2014/main" id="{5A596B81-687A-4D60-1C86-2FEA3721713D}"/>
              </a:ext>
            </a:extLst>
          </p:cNvPr>
          <p:cNvGraphicFramePr>
            <a:graphicFrameLocks noGrp="1"/>
          </p:cNvGraphicFramePr>
          <p:nvPr>
            <p:ph sz="quarter" idx="36"/>
            <p:extLst>
              <p:ext uri="{D42A27DB-BD31-4B8C-83A1-F6EECF244321}">
                <p14:modId xmlns:p14="http://schemas.microsoft.com/office/powerpoint/2010/main" val="270495862"/>
              </p:ext>
            </p:extLst>
          </p:nvPr>
        </p:nvGraphicFramePr>
        <p:xfrm>
          <a:off x="338814" y="2430901"/>
          <a:ext cx="7303538" cy="3427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263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0FD6A3FE-1BF6-4C1A-0553-EBD497A69F2D}"/>
              </a:ext>
            </a:extLst>
          </p:cNvPr>
          <p:cNvSpPr>
            <a:spLocks noGrp="1"/>
          </p:cNvSpPr>
          <p:nvPr>
            <p:ph type="title"/>
          </p:nvPr>
        </p:nvSpPr>
        <p:spPr>
          <a:xfrm>
            <a:off x="741680" y="430482"/>
            <a:ext cx="10500989" cy="1327464"/>
          </a:xfrm>
        </p:spPr>
        <p:txBody>
          <a:bodyPr vert="horz" lIns="91440" tIns="45720" rIns="91440" bIns="45720" rtlCol="0" anchor="b">
            <a:normAutofit/>
          </a:bodyPr>
          <a:lstStyle>
            <a:defPPr>
              <a:defRPr lang="zh-CN"/>
            </a:defPPr>
          </a:lstStyle>
          <a:p>
            <a:r>
              <a:rPr lang="en-US" altLang="zh-CN" kern="1200" cap="all" spc="0" baseline="0" dirty="0">
                <a:latin typeface="+mj-lt"/>
                <a:ea typeface="+mj-ea"/>
                <a:cs typeface="+mj-cs" panose="020B0503030204020804" pitchFamily="34" charset="0"/>
              </a:rPr>
              <a:t>Define</a:t>
            </a:r>
            <a:endParaRPr lang="zh-CN" altLang="en-US" kern="1200" cap="all" spc="0" baseline="0" dirty="0">
              <a:latin typeface="+mj-lt"/>
              <a:ea typeface="+mj-ea"/>
              <a:cs typeface="+mj-cs" panose="020B0503030204020804" pitchFamily="34" charset="0"/>
            </a:endParaRPr>
          </a:p>
        </p:txBody>
      </p:sp>
      <p:sp>
        <p:nvSpPr>
          <p:cNvPr id="7" name="Rectangle 2">
            <a:extLst>
              <a:ext uri="{FF2B5EF4-FFF2-40B4-BE49-F238E27FC236}">
                <a16:creationId xmlns:a16="http://schemas.microsoft.com/office/drawing/2014/main" id="{11C54866-9732-08C8-D4D3-5B27E80EE7DF}"/>
              </a:ext>
            </a:extLst>
          </p:cNvPr>
          <p:cNvSpPr>
            <a:spLocks noChangeArrowheads="1"/>
          </p:cNvSpPr>
          <p:nvPr/>
        </p:nvSpPr>
        <p:spPr bwMode="auto">
          <a:xfrm>
            <a:off x="807038" y="2465539"/>
            <a:ext cx="3774587" cy="372375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342900" marR="0" lvl="0" indent="-342900" fontAlgn="base">
              <a:lnSpc>
                <a:spcPct val="120000"/>
              </a:lnSpc>
              <a:spcBef>
                <a:spcPts val="1000"/>
              </a:spcBef>
              <a:spcAft>
                <a:spcPct val="0"/>
              </a:spcAft>
              <a:buClr>
                <a:schemeClr val="accent3">
                  <a:lumMod val="75000"/>
                </a:schemeClr>
              </a:buClr>
              <a:buSzTx/>
              <a:buFont typeface="+mj-lt"/>
              <a:buAutoNum type="arabicPeriod"/>
              <a:tabLst/>
            </a:pPr>
            <a:r>
              <a:rPr kumimoji="0" lang="en-US" altLang="zh-CN" b="1" i="0" u="none" strike="noStrike" cap="none" normalizeH="0" baseline="0" dirty="0">
                <a:ln>
                  <a:noFill/>
                </a:ln>
                <a:solidFill>
                  <a:schemeClr val="bg1"/>
                </a:solidFill>
                <a:effectLst/>
                <a:latin typeface="+mn-cs"/>
              </a:rPr>
              <a:t>Goal:</a:t>
            </a:r>
          </a:p>
          <a:p>
            <a:pPr marL="0" lvl="1" fontAlgn="base">
              <a:lnSpc>
                <a:spcPct val="120000"/>
              </a:lnSpc>
              <a:spcBef>
                <a:spcPts val="1000"/>
              </a:spcBef>
              <a:spcAft>
                <a:spcPct val="0"/>
              </a:spcAft>
              <a:buClr>
                <a:schemeClr val="accent3">
                  <a:lumMod val="75000"/>
                </a:schemeClr>
              </a:buClr>
            </a:pPr>
            <a:r>
              <a:rPr kumimoji="0" lang="en-US" altLang="zh-CN" b="0" i="0" u="none" strike="noStrike" cap="none" normalizeH="0" baseline="0" dirty="0">
                <a:ln>
                  <a:noFill/>
                </a:ln>
                <a:solidFill>
                  <a:schemeClr val="bg1"/>
                </a:solidFill>
                <a:effectLst/>
                <a:latin typeface="+mn-cs"/>
              </a:rPr>
              <a:t>Define actionable solutions for each problem, such as tailored AI tools and accessible platforms.</a:t>
            </a:r>
          </a:p>
        </p:txBody>
      </p:sp>
      <p:sp>
        <p:nvSpPr>
          <p:cNvPr id="16" name="Slide Number Placeholder 4">
            <a:extLst>
              <a:ext uri="{FF2B5EF4-FFF2-40B4-BE49-F238E27FC236}">
                <a16:creationId xmlns:a16="http://schemas.microsoft.com/office/drawing/2014/main" id="{D76083E3-90DF-91C8-A33D-D93621737063}"/>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altLang="zh-CN" smtClean="0"/>
              <a:pPr>
                <a:spcAft>
                  <a:spcPts val="600"/>
                </a:spcAft>
              </a:pPr>
              <a:t>7</a:t>
            </a:fld>
            <a:endParaRPr lang="zh-CN"/>
          </a:p>
        </p:txBody>
      </p:sp>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stStyle>
          <a:p>
            <a:pPr algn="ctr" rtl="0"/>
            <a:endParaRPr lang="zh-CN" dirty="0"/>
          </a:p>
        </p:txBody>
      </p:sp>
      <p:graphicFrame>
        <p:nvGraphicFramePr>
          <p:cNvPr id="18" name="副标题 5">
            <a:extLst>
              <a:ext uri="{FF2B5EF4-FFF2-40B4-BE49-F238E27FC236}">
                <a16:creationId xmlns:a16="http://schemas.microsoft.com/office/drawing/2014/main" id="{4F1793E5-0328-1086-D70A-E13B053DA91E}"/>
              </a:ext>
            </a:extLst>
          </p:cNvPr>
          <p:cNvGraphicFramePr>
            <a:graphicFrameLocks noGrp="1"/>
          </p:cNvGraphicFramePr>
          <p:nvPr>
            <p:ph sz="quarter" idx="36"/>
            <p:extLst>
              <p:ext uri="{D42A27DB-BD31-4B8C-83A1-F6EECF244321}">
                <p14:modId xmlns:p14="http://schemas.microsoft.com/office/powerpoint/2010/main" val="281876882"/>
              </p:ext>
            </p:extLst>
          </p:nvPr>
        </p:nvGraphicFramePr>
        <p:xfrm>
          <a:off x="4927600" y="2465539"/>
          <a:ext cx="6315069" cy="3723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73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5422C-B629-3A9B-8717-4AB198A50AD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915616D-5B85-367F-107A-822A71D5C7D3}"/>
              </a:ext>
            </a:extLst>
          </p:cNvPr>
          <p:cNvSpPr>
            <a:spLocks noGrp="1"/>
          </p:cNvSpPr>
          <p:nvPr>
            <p:ph type="title"/>
          </p:nvPr>
        </p:nvSpPr>
        <p:spPr>
          <a:xfrm>
            <a:off x="741681" y="686996"/>
            <a:ext cx="4185920" cy="1169718"/>
          </a:xfrm>
        </p:spPr>
        <p:txBody>
          <a:bodyPr rtlCol="0"/>
          <a:lstStyle>
            <a:defPPr>
              <a:defRPr lang="zh-CN"/>
            </a:defPPr>
          </a:lstStyle>
          <a:p>
            <a:r>
              <a:rPr lang="en-US" altLang="zh-CN" b="1" i="0" u="none" strike="noStrike" baseline="0" dirty="0"/>
              <a:t>Ideate </a:t>
            </a:r>
            <a:br>
              <a:rPr lang="en-US" altLang="zh-CN" b="1" i="0" u="none" strike="noStrike" baseline="0" dirty="0"/>
            </a:br>
            <a:endParaRPr lang="zh-CN" dirty="0"/>
          </a:p>
        </p:txBody>
      </p:sp>
      <p:sp>
        <p:nvSpPr>
          <p:cNvPr id="3" name="内容占位符 2">
            <a:extLst>
              <a:ext uri="{FF2B5EF4-FFF2-40B4-BE49-F238E27FC236}">
                <a16:creationId xmlns:a16="http://schemas.microsoft.com/office/drawing/2014/main" id="{C5C2841F-5C2E-81A7-E153-789D3F19FCD0}"/>
              </a:ext>
            </a:extLst>
          </p:cNvPr>
          <p:cNvSpPr>
            <a:spLocks noGrp="1"/>
          </p:cNvSpPr>
          <p:nvPr>
            <p:ph sz="quarter" idx="35"/>
          </p:nvPr>
        </p:nvSpPr>
        <p:spPr>
          <a:xfrm>
            <a:off x="476986" y="2220321"/>
            <a:ext cx="4927118" cy="2417357"/>
          </a:xfrm>
        </p:spPr>
        <p:txBody>
          <a:bodyPr rtlCol="0"/>
          <a:lstStyle>
            <a:defPPr>
              <a:defRPr lang="zh-CN"/>
            </a:defPPr>
          </a:lstStyle>
          <a:p>
            <a:pPr marL="0" indent="0" rtl="0">
              <a:buNone/>
            </a:pPr>
            <a:r>
              <a:rPr lang="en-US" altLang="zh-CN" dirty="0"/>
              <a:t>We conducted an extensive brainstorming session to generate diverse and creative ideas. The goal is to explore the full range of possibilities associated with generative AI, including problems to be solved, potential solutions, creative use cases, and what-if scenarios.</a:t>
            </a:r>
          </a:p>
          <a:p>
            <a:pPr marL="866394" lvl="3" indent="0">
              <a:buNone/>
            </a:pPr>
            <a:endParaRPr lang="en-US" altLang="zh-CN" dirty="0"/>
          </a:p>
        </p:txBody>
      </p:sp>
      <p:sp>
        <p:nvSpPr>
          <p:cNvPr id="5" name="灯片编号占位符 4">
            <a:extLst>
              <a:ext uri="{FF2B5EF4-FFF2-40B4-BE49-F238E27FC236}">
                <a16:creationId xmlns:a16="http://schemas.microsoft.com/office/drawing/2014/main" id="{276C719C-17E5-4BCD-0D9C-A2815D0EE2E5}"/>
              </a:ext>
            </a:extLst>
          </p:cNvPr>
          <p:cNvSpPr>
            <a:spLocks noGrp="1"/>
          </p:cNvSpPr>
          <p:nvPr>
            <p:ph type="sldNum" sz="quarter" idx="12"/>
          </p:nvPr>
        </p:nvSpPr>
        <p:spPr>
          <a:xfrm>
            <a:off x="9140971" y="6226198"/>
            <a:ext cx="2743200" cy="365125"/>
          </a:xfrm>
        </p:spPr>
        <p:txBody>
          <a:bodyPr rtlCol="0"/>
          <a:lstStyle>
            <a:defPPr>
              <a:defRPr lang="zh-CN"/>
            </a:defPPr>
          </a:lstStyle>
          <a:p>
            <a:pPr rtl="0"/>
            <a:fld id="{FE024F78-56A6-7740-B68D-8D4D026EDF3F}" type="slidenum">
              <a:rPr lang="en-US" altLang="zh-CN" smtClean="0"/>
              <a:pPr rtl="0"/>
              <a:t>8</a:t>
            </a:fld>
            <a:endParaRPr lang="zh-CN" dirty="0"/>
          </a:p>
        </p:txBody>
      </p:sp>
      <p:graphicFrame>
        <p:nvGraphicFramePr>
          <p:cNvPr id="8" name="表格 7">
            <a:extLst>
              <a:ext uri="{FF2B5EF4-FFF2-40B4-BE49-F238E27FC236}">
                <a16:creationId xmlns:a16="http://schemas.microsoft.com/office/drawing/2014/main" id="{81414E17-2CA3-278E-352F-85F0E9B8161F}"/>
              </a:ext>
            </a:extLst>
          </p:cNvPr>
          <p:cNvGraphicFramePr>
            <a:graphicFrameLocks noGrp="1"/>
          </p:cNvGraphicFramePr>
          <p:nvPr>
            <p:extLst>
              <p:ext uri="{D42A27DB-BD31-4B8C-83A1-F6EECF244321}">
                <p14:modId xmlns:p14="http://schemas.microsoft.com/office/powerpoint/2010/main" val="1411494336"/>
              </p:ext>
            </p:extLst>
          </p:nvPr>
        </p:nvGraphicFramePr>
        <p:xfrm>
          <a:off x="5687568" y="2220321"/>
          <a:ext cx="5833872" cy="3048509"/>
        </p:xfrm>
        <a:graphic>
          <a:graphicData uri="http://schemas.openxmlformats.org/drawingml/2006/table">
            <a:tbl>
              <a:tblPr firstRow="1" bandRow="1">
                <a:tableStyleId>{5FD0F851-EC5A-4D38-B0AD-8093EC10F338}</a:tableStyleId>
              </a:tblPr>
              <a:tblGrid>
                <a:gridCol w="2506887">
                  <a:extLst>
                    <a:ext uri="{9D8B030D-6E8A-4147-A177-3AD203B41FA5}">
                      <a16:colId xmlns:a16="http://schemas.microsoft.com/office/drawing/2014/main" val="2837816241"/>
                    </a:ext>
                  </a:extLst>
                </a:gridCol>
                <a:gridCol w="3326985">
                  <a:extLst>
                    <a:ext uri="{9D8B030D-6E8A-4147-A177-3AD203B41FA5}">
                      <a16:colId xmlns:a16="http://schemas.microsoft.com/office/drawing/2014/main" val="3086191392"/>
                    </a:ext>
                  </a:extLst>
                </a:gridCol>
              </a:tblGrid>
              <a:tr h="747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u="none" strike="noStrike" kern="1200" baseline="0" dirty="0">
                          <a:solidFill>
                            <a:schemeClr val="bg1"/>
                          </a:solidFill>
                        </a:rPr>
                        <a:t>Idea </a:t>
                      </a:r>
                      <a:r>
                        <a:rPr lang="en-US" altLang="zh-CN" sz="1800" b="0" u="none" strike="noStrike" kern="1200" baseline="0" dirty="0">
                          <a:solidFill>
                            <a:schemeClr val="bg1"/>
                          </a:solidFill>
                        </a:rPr>
                        <a:t>	</a:t>
                      </a:r>
                      <a:endParaRPr lang="en-US" altLang="zh-CN" sz="1800" b="0" i="0" u="none" strike="noStrike" kern="1200" baseline="0" dirty="0">
                        <a:solidFill>
                          <a:schemeClr val="bg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u="none" strike="noStrike" kern="1200" baseline="0" dirty="0">
                          <a:solidFill>
                            <a:schemeClr val="bg1"/>
                          </a:solidFill>
                        </a:rPr>
                        <a:t>Description </a:t>
                      </a:r>
                      <a:r>
                        <a:rPr lang="en-US" altLang="zh-CN" sz="1800" b="0" u="none" strike="noStrike" kern="1200" baseline="0" dirty="0">
                          <a:solidFill>
                            <a:schemeClr val="bg1"/>
                          </a:solidFill>
                        </a:rPr>
                        <a:t>	</a:t>
                      </a:r>
                      <a:endParaRPr lang="en-US" altLang="zh-CN" sz="1800" b="0" i="0" u="none" strike="noStrike" kern="1200" baseline="0" dirty="0">
                        <a:solidFill>
                          <a:schemeClr val="bg1"/>
                        </a:solidFill>
                        <a:latin typeface="+mn-lt"/>
                        <a:ea typeface="+mn-ea"/>
                        <a:cs typeface="+mn-cs"/>
                      </a:endParaRPr>
                    </a:p>
                  </a:txBody>
                  <a:tcPr/>
                </a:tc>
                <a:extLst>
                  <a:ext uri="{0D108BD9-81ED-4DB2-BD59-A6C34878D82A}">
                    <a16:rowId xmlns:a16="http://schemas.microsoft.com/office/drawing/2014/main" val="1634109683"/>
                  </a:ext>
                </a:extLst>
              </a:tr>
              <a:tr h="785425">
                <a:tc>
                  <a:txBody>
                    <a:bodyPr/>
                    <a:lstStyle/>
                    <a:p>
                      <a:r>
                        <a:rPr lang="en-US" altLang="zh-CN" dirty="0">
                          <a:solidFill>
                            <a:schemeClr val="bg1"/>
                          </a:solidFill>
                        </a:rPr>
                        <a:t>Real-Time Academic Assistants</a:t>
                      </a:r>
                      <a:endParaRPr lang="zh-CN" altLang="en-US" dirty="0">
                        <a:solidFill>
                          <a:schemeClr val="bg1"/>
                        </a:solidFill>
                      </a:endParaRPr>
                    </a:p>
                  </a:txBody>
                  <a:tcPr/>
                </a:tc>
                <a:tc>
                  <a:txBody>
                    <a:bodyPr/>
                    <a:lstStyle/>
                    <a:p>
                      <a:r>
                        <a:rPr lang="en-US" altLang="zh-CN" sz="1200" dirty="0">
                          <a:solidFill>
                            <a:schemeClr val="bg1"/>
                          </a:solidFill>
                        </a:rPr>
                        <a:t>AI that provides real-time problem solving based on classroom lectures or learning materials.</a:t>
                      </a:r>
                      <a:endParaRPr lang="zh-CN" altLang="en-US" sz="1200" dirty="0">
                        <a:solidFill>
                          <a:schemeClr val="bg1"/>
                        </a:solidFill>
                      </a:endParaRPr>
                    </a:p>
                  </a:txBody>
                  <a:tcPr/>
                </a:tc>
                <a:extLst>
                  <a:ext uri="{0D108BD9-81ED-4DB2-BD59-A6C34878D82A}">
                    <a16:rowId xmlns:a16="http://schemas.microsoft.com/office/drawing/2014/main" val="2892259805"/>
                  </a:ext>
                </a:extLst>
              </a:tr>
              <a:tr h="757822">
                <a:tc>
                  <a:txBody>
                    <a:bodyPr/>
                    <a:lstStyle/>
                    <a:p>
                      <a:r>
                        <a:rPr lang="en-US" altLang="zh-CN" dirty="0">
                          <a:solidFill>
                            <a:schemeClr val="bg1"/>
                          </a:solidFill>
                        </a:rPr>
                        <a:t>Virtual Event Managers</a:t>
                      </a:r>
                      <a:endParaRPr lang="zh-CN" alt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bg1"/>
                          </a:solidFill>
                          <a:latin typeface="+mn-lt"/>
                          <a:ea typeface="+mn-ea"/>
                          <a:cs typeface="+mn-cs"/>
                        </a:rPr>
                        <a:t>AI handling event logistics, such as scheduling, attendee management, and real-time updates. 	</a:t>
                      </a:r>
                    </a:p>
                  </a:txBody>
                  <a:tcPr/>
                </a:tc>
                <a:extLst>
                  <a:ext uri="{0D108BD9-81ED-4DB2-BD59-A6C34878D82A}">
                    <a16:rowId xmlns:a16="http://schemas.microsoft.com/office/drawing/2014/main" val="2399456886"/>
                  </a:ext>
                </a:extLst>
              </a:tr>
              <a:tr h="757822">
                <a:tc>
                  <a:txBody>
                    <a:bodyPr/>
                    <a:lstStyle/>
                    <a:p>
                      <a:r>
                        <a:rPr lang="en-US" altLang="zh-CN" dirty="0">
                          <a:solidFill>
                            <a:schemeClr val="bg1"/>
                          </a:solidFill>
                        </a:rPr>
                        <a:t>Customer Sentiment Analyzers</a:t>
                      </a:r>
                      <a:endParaRPr lang="zh-CN" altLang="en-US" dirty="0">
                        <a:solidFill>
                          <a:schemeClr val="bg1"/>
                        </a:solidFill>
                      </a:endParaRPr>
                    </a:p>
                  </a:txBody>
                  <a:tcPr/>
                </a:tc>
                <a:tc>
                  <a:txBody>
                    <a:bodyPr/>
                    <a:lstStyle/>
                    <a:p>
                      <a:r>
                        <a:rPr lang="en-US" altLang="zh-CN" sz="1200" dirty="0">
                          <a:solidFill>
                            <a:schemeClr val="bg1"/>
                          </a:solidFill>
                        </a:rPr>
                        <a:t>AI that analyzes customer feedback and suggests actionable improvements</a:t>
                      </a:r>
                      <a:endParaRPr lang="zh-CN" altLang="en-US" sz="1200" dirty="0">
                        <a:solidFill>
                          <a:schemeClr val="bg1"/>
                        </a:solidFill>
                      </a:endParaRPr>
                    </a:p>
                  </a:txBody>
                  <a:tcPr/>
                </a:tc>
                <a:extLst>
                  <a:ext uri="{0D108BD9-81ED-4DB2-BD59-A6C34878D82A}">
                    <a16:rowId xmlns:a16="http://schemas.microsoft.com/office/drawing/2014/main" val="1447388788"/>
                  </a:ext>
                </a:extLst>
              </a:tr>
            </a:tbl>
          </a:graphicData>
        </a:graphic>
      </p:graphicFrame>
    </p:spTree>
    <p:extLst>
      <p:ext uri="{BB962C8B-B14F-4D97-AF65-F5344CB8AC3E}">
        <p14:creationId xmlns:p14="http://schemas.microsoft.com/office/powerpoint/2010/main" val="4008274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83E06-8BEA-1DD3-D0D6-391C08880EBF}"/>
              </a:ext>
            </a:extLst>
          </p:cNvPr>
          <p:cNvSpPr>
            <a:spLocks noGrp="1"/>
          </p:cNvSpPr>
          <p:nvPr>
            <p:ph type="title"/>
          </p:nvPr>
        </p:nvSpPr>
        <p:spPr>
          <a:xfrm>
            <a:off x="741681" y="686996"/>
            <a:ext cx="4185920" cy="1169718"/>
          </a:xfrm>
        </p:spPr>
        <p:txBody>
          <a:bodyPr rtlCol="0"/>
          <a:lstStyle>
            <a:defPPr>
              <a:defRPr lang="zh-CN"/>
            </a:defPPr>
          </a:lstStyle>
          <a:p>
            <a:r>
              <a:rPr lang="en-US" altLang="zh-CN" b="1" i="0" u="none" strike="noStrike" baseline="0" dirty="0"/>
              <a:t>Prototype </a:t>
            </a:r>
            <a:br>
              <a:rPr lang="en-US" altLang="zh-CN" b="1" i="0" u="none" strike="noStrike" baseline="0" dirty="0"/>
            </a:br>
            <a:endParaRPr lang="zh-CN" dirty="0"/>
          </a:p>
        </p:txBody>
      </p:sp>
      <p:sp>
        <p:nvSpPr>
          <p:cNvPr id="3" name="内容占位符 2">
            <a:extLst>
              <a:ext uri="{FF2B5EF4-FFF2-40B4-BE49-F238E27FC236}">
                <a16:creationId xmlns:a16="http://schemas.microsoft.com/office/drawing/2014/main" id="{1CF175D3-F3DC-695F-474B-346EDCA5D60F}"/>
              </a:ext>
            </a:extLst>
          </p:cNvPr>
          <p:cNvSpPr>
            <a:spLocks noGrp="1"/>
          </p:cNvSpPr>
          <p:nvPr>
            <p:ph sz="quarter" idx="35"/>
          </p:nvPr>
        </p:nvSpPr>
        <p:spPr>
          <a:xfrm>
            <a:off x="807038" y="2465540"/>
            <a:ext cx="4020994" cy="2535748"/>
          </a:xfrm>
        </p:spPr>
        <p:txBody>
          <a:bodyPr rtlCol="0"/>
          <a:lstStyle>
            <a:defPPr>
              <a:defRPr lang="zh-CN"/>
            </a:defPPr>
          </a:lstStyle>
          <a:p>
            <a:pPr marL="0" indent="0" rtl="0">
              <a:buNone/>
            </a:pPr>
            <a:r>
              <a:rPr lang="en-US" altLang="zh-CN" sz="1800" b="0" i="0" u="none" strike="noStrike" baseline="0" dirty="0">
                <a:latin typeface="Times New Roman" panose="02020603050405020304" pitchFamily="18" charset="0"/>
              </a:rPr>
              <a:t>We used Figma to manage the User Interface design and create some situations as the storyboard, or to say prototype, of a generative AI. We named it “</a:t>
            </a:r>
            <a:r>
              <a:rPr lang="en-US" altLang="zh-CN" sz="1800" b="0" i="0" u="none" strike="noStrike" baseline="0" dirty="0" err="1">
                <a:latin typeface="Times New Roman" panose="02020603050405020304" pitchFamily="18" charset="0"/>
              </a:rPr>
              <a:t>GeneratElite</a:t>
            </a:r>
            <a:r>
              <a:rPr lang="en-US" altLang="zh-CN" sz="1800" b="0" i="0" u="none" strike="noStrike" baseline="0" dirty="0">
                <a:latin typeface="Times New Roman" panose="02020603050405020304" pitchFamily="18" charset="0"/>
              </a:rPr>
              <a:t>” which takes “generate” and “elite” as the features. We hope it can be an elite in generative AI field. </a:t>
            </a:r>
            <a:endParaRPr lang="zh-CN" dirty="0"/>
          </a:p>
        </p:txBody>
      </p:sp>
      <p:sp>
        <p:nvSpPr>
          <p:cNvPr id="5" name="灯片编号占位符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rtlCol="0"/>
          <a:lstStyle>
            <a:defPPr>
              <a:defRPr lang="zh-CN"/>
            </a:defPPr>
          </a:lstStyle>
          <a:p>
            <a:pPr rtl="0"/>
            <a:fld id="{FE024F78-56A6-7740-B68D-8D4D026EDF3F}" type="slidenum">
              <a:rPr lang="en-US" altLang="zh-CN" smtClean="0"/>
              <a:pPr rtl="0"/>
              <a:t>9</a:t>
            </a:fld>
            <a:endParaRPr lang="zh-CN" dirty="0"/>
          </a:p>
        </p:txBody>
      </p:sp>
      <p:pic>
        <p:nvPicPr>
          <p:cNvPr id="9" name="内容占位符 8" descr="文本&#10;&#10;描述已自动生成">
            <a:extLst>
              <a:ext uri="{FF2B5EF4-FFF2-40B4-BE49-F238E27FC236}">
                <a16:creationId xmlns:a16="http://schemas.microsoft.com/office/drawing/2014/main" id="{52AA3BBA-72C4-BAB5-1325-7F3649B069F1}"/>
              </a:ext>
            </a:extLst>
          </p:cNvPr>
          <p:cNvPicPr>
            <a:picLocks noGrp="1" noChangeAspect="1"/>
          </p:cNvPicPr>
          <p:nvPr>
            <p:ph sz="quarter" idx="36"/>
          </p:nvPr>
        </p:nvPicPr>
        <p:blipFill>
          <a:blip r:embed="rId3"/>
          <a:stretch>
            <a:fillRect/>
          </a:stretch>
        </p:blipFill>
        <p:spPr>
          <a:xfrm>
            <a:off x="7015081" y="2074603"/>
            <a:ext cx="2058098" cy="3597299"/>
          </a:xfrm>
        </p:spPr>
      </p:pic>
      <p:pic>
        <p:nvPicPr>
          <p:cNvPr id="11" name="图片 10" descr="图形用户界面, 应用程序, 网站&#10;&#10;描述已自动生成">
            <a:extLst>
              <a:ext uri="{FF2B5EF4-FFF2-40B4-BE49-F238E27FC236}">
                <a16:creationId xmlns:a16="http://schemas.microsoft.com/office/drawing/2014/main" id="{6330C38B-3BEB-F34C-67EA-7B6BF21BA0C6}"/>
              </a:ext>
            </a:extLst>
          </p:cNvPr>
          <p:cNvPicPr>
            <a:picLocks noChangeAspect="1"/>
          </p:cNvPicPr>
          <p:nvPr/>
        </p:nvPicPr>
        <p:blipFill>
          <a:blip r:embed="rId4"/>
          <a:stretch>
            <a:fillRect/>
          </a:stretch>
        </p:blipFill>
        <p:spPr>
          <a:xfrm>
            <a:off x="9140971" y="2053363"/>
            <a:ext cx="2199007" cy="3618539"/>
          </a:xfrm>
          <a:prstGeom prst="rect">
            <a:avLst/>
          </a:prstGeom>
        </p:spPr>
      </p:pic>
      <p:pic>
        <p:nvPicPr>
          <p:cNvPr id="15" name="图片 14" descr="图形用户界面, 应用程序&#10;&#10;描述已自动生成">
            <a:extLst>
              <a:ext uri="{FF2B5EF4-FFF2-40B4-BE49-F238E27FC236}">
                <a16:creationId xmlns:a16="http://schemas.microsoft.com/office/drawing/2014/main" id="{1751B440-13C0-57B8-64AC-247DE4EFBFC9}"/>
              </a:ext>
            </a:extLst>
          </p:cNvPr>
          <p:cNvPicPr>
            <a:picLocks noChangeAspect="1"/>
          </p:cNvPicPr>
          <p:nvPr/>
        </p:nvPicPr>
        <p:blipFill>
          <a:blip r:embed="rId5"/>
          <a:stretch>
            <a:fillRect/>
          </a:stretch>
        </p:blipFill>
        <p:spPr>
          <a:xfrm>
            <a:off x="4828032" y="2053363"/>
            <a:ext cx="2058099" cy="3598640"/>
          </a:xfrm>
          <a:prstGeom prst="rect">
            <a:avLst/>
          </a:prstGeom>
        </p:spPr>
      </p:pic>
      <p:sp>
        <p:nvSpPr>
          <p:cNvPr id="17" name="文本框 16">
            <a:extLst>
              <a:ext uri="{FF2B5EF4-FFF2-40B4-BE49-F238E27FC236}">
                <a16:creationId xmlns:a16="http://schemas.microsoft.com/office/drawing/2014/main" id="{9D88048E-AA78-F82B-FC66-ED9D93E1538B}"/>
              </a:ext>
            </a:extLst>
          </p:cNvPr>
          <p:cNvSpPr txBox="1"/>
          <p:nvPr/>
        </p:nvSpPr>
        <p:spPr>
          <a:xfrm>
            <a:off x="5158136" y="5654184"/>
            <a:ext cx="1397889" cy="584775"/>
          </a:xfrm>
          <a:prstGeom prst="rect">
            <a:avLst/>
          </a:prstGeom>
          <a:noFill/>
        </p:spPr>
        <p:txBody>
          <a:bodyPr wrap="square">
            <a:spAutoFit/>
          </a:bodyPr>
          <a:lstStyle/>
          <a:p>
            <a:pPr algn="ctr"/>
            <a:r>
              <a:rPr lang="en-US" altLang="zh-CN" sz="1600" b="1" i="0" u="none" strike="noStrike" baseline="0" dirty="0">
                <a:solidFill>
                  <a:schemeClr val="bg1"/>
                </a:solidFill>
                <a:latin typeface="Times New Roman" panose="02020603050405020304" pitchFamily="18" charset="0"/>
              </a:rPr>
              <a:t>Sign Up/Sign In Page </a:t>
            </a:r>
            <a:endParaRPr lang="zh-CN" altLang="en-US" sz="1600" dirty="0">
              <a:solidFill>
                <a:schemeClr val="bg1"/>
              </a:solidFill>
            </a:endParaRPr>
          </a:p>
        </p:txBody>
      </p:sp>
      <p:sp>
        <p:nvSpPr>
          <p:cNvPr id="19" name="文本框 18">
            <a:extLst>
              <a:ext uri="{FF2B5EF4-FFF2-40B4-BE49-F238E27FC236}">
                <a16:creationId xmlns:a16="http://schemas.microsoft.com/office/drawing/2014/main" id="{CE82ECF2-E98A-7987-CF07-48CC29DC9A07}"/>
              </a:ext>
            </a:extLst>
          </p:cNvPr>
          <p:cNvSpPr txBox="1"/>
          <p:nvPr/>
        </p:nvSpPr>
        <p:spPr>
          <a:xfrm>
            <a:off x="7278602" y="5647493"/>
            <a:ext cx="1469898" cy="584775"/>
          </a:xfrm>
          <a:prstGeom prst="rect">
            <a:avLst/>
          </a:prstGeom>
          <a:noFill/>
        </p:spPr>
        <p:txBody>
          <a:bodyPr wrap="square">
            <a:spAutoFit/>
          </a:bodyPr>
          <a:lstStyle/>
          <a:p>
            <a:pPr algn="ctr"/>
            <a:r>
              <a:rPr lang="zh-CN" altLang="en-US" sz="1600" dirty="0">
                <a:solidFill>
                  <a:schemeClr val="bg1"/>
                </a:solidFill>
              </a:rPr>
              <a:t>Learning plan page</a:t>
            </a:r>
          </a:p>
        </p:txBody>
      </p:sp>
      <p:sp>
        <p:nvSpPr>
          <p:cNvPr id="21" name="文本框 20">
            <a:extLst>
              <a:ext uri="{FF2B5EF4-FFF2-40B4-BE49-F238E27FC236}">
                <a16:creationId xmlns:a16="http://schemas.microsoft.com/office/drawing/2014/main" id="{4D4706CA-C5EE-ABB8-9CC2-E0F3D49979D7}"/>
              </a:ext>
            </a:extLst>
          </p:cNvPr>
          <p:cNvSpPr txBox="1"/>
          <p:nvPr/>
        </p:nvSpPr>
        <p:spPr>
          <a:xfrm>
            <a:off x="9336700" y="5634901"/>
            <a:ext cx="1394882" cy="584775"/>
          </a:xfrm>
          <a:prstGeom prst="rect">
            <a:avLst/>
          </a:prstGeom>
          <a:noFill/>
        </p:spPr>
        <p:txBody>
          <a:bodyPr wrap="square">
            <a:spAutoFit/>
          </a:bodyPr>
          <a:lstStyle/>
          <a:p>
            <a:pPr algn="ctr"/>
            <a:r>
              <a:rPr lang="zh-CN" altLang="en-US" sz="1600" dirty="0">
                <a:solidFill>
                  <a:schemeClr val="bg1"/>
                </a:solidFill>
              </a:rPr>
              <a:t>Translator page</a:t>
            </a:r>
          </a:p>
        </p:txBody>
      </p:sp>
    </p:spTree>
    <p:extLst>
      <p:ext uri="{BB962C8B-B14F-4D97-AF65-F5344CB8AC3E}">
        <p14:creationId xmlns:p14="http://schemas.microsoft.com/office/powerpoint/2010/main" val="2728059627"/>
      </p:ext>
    </p:extLst>
  </p:cSld>
  <p:clrMapOvr>
    <a:masterClrMapping/>
  </p:clrMapOvr>
</p:sld>
</file>

<file path=ppt/theme/theme1.xml><?xml version="1.0" encoding="utf-8"?>
<a:theme xmlns:a="http://schemas.openxmlformats.org/drawingml/2006/main" name="自定义">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Microsoft YaHei UI"/>
        <a:ea typeface=""/>
        <a:cs typeface="Microsoft YaHei UI"/>
      </a:majorFont>
      <a:minorFont>
        <a:latin typeface="Microsoft YaHei UI"/>
        <a:ea typeface=""/>
        <a:cs typeface="Microsoft YaHei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949595_TF11936837_Win32.potx" id="{1CD5A18A-6CDF-4718-9B4A-ABB2CFDAD652}" vid="{76B814C7-55C3-45E2-9A46-11035E838E4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E697AC-D337-4D38-A1EA-122E20E68C03}">
  <we:reference id="4b785c87-866c-4bad-85d8-5d1ae467ac9a" version="3.15.0.0" store="EXCatalog" storeType="EXCatalog"/>
  <we:alternateReferences>
    <we:reference id="WA104381909" version="3.15.0.0" store="en-MY"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科研成果演示文稿</Template>
  <TotalTime>216</TotalTime>
  <Words>725</Words>
  <Application>Microsoft Office PowerPoint</Application>
  <PresentationFormat>宽屏</PresentationFormat>
  <Paragraphs>98</Paragraphs>
  <Slides>12</Slides>
  <Notes>12</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Microsoft YaHei UI</vt:lpstr>
      <vt:lpstr>Arial</vt:lpstr>
      <vt:lpstr>Calibri</vt:lpstr>
      <vt:lpstr>Times New Roman</vt:lpstr>
      <vt:lpstr>自定义</vt:lpstr>
      <vt:lpstr>Design Thinking</vt:lpstr>
      <vt:lpstr>Group Members</vt:lpstr>
      <vt:lpstr>Progress​</vt:lpstr>
      <vt:lpstr>Introduction  </vt:lpstr>
      <vt:lpstr>Detailed steps </vt:lpstr>
      <vt:lpstr>Empathy</vt:lpstr>
      <vt:lpstr>Define</vt:lpstr>
      <vt:lpstr>Ideate  </vt:lpstr>
      <vt:lpstr>Prototype  </vt:lpstr>
      <vt:lpstr>Testing</vt:lpstr>
      <vt:lpstr>Summary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ZHAO WEI</dc:creator>
  <cp:lastModifiedBy>ZHAO WEI</cp:lastModifiedBy>
  <cp:revision>5</cp:revision>
  <dcterms:created xsi:type="dcterms:W3CDTF">2025-01-23T16:00:45Z</dcterms:created>
  <dcterms:modified xsi:type="dcterms:W3CDTF">2025-01-23T19:43:48Z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